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5270C-C611-455E-92FB-93039CC4C92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7E93B-06CE-46AE-B222-7175D90B0A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414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Zdroj obr.: Metodické materiály CEDU – Centrum pro demokratické učení, o. p. </a:t>
            </a:r>
            <a:r>
              <a:rPr lang="cs-CZ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s. </a:t>
            </a:r>
            <a:r>
              <a:rPr lang="cs-CZ"/>
              <a:t>Obrázek </a:t>
            </a:r>
            <a:r>
              <a:rPr lang="cs-CZ" dirty="0"/>
              <a:t>využit se svolením CEDU (Centrum pro demokratické učení, https://cedu.cz/).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7E93B-06CE-46AE-B222-7175D90B0A3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5346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6216E3-B5D6-432F-8BBE-C71F8F038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9D5AF65-1236-4D2A-BC42-5FED3007F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CD1675-264F-4128-A386-58F42CCD4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A4FBCF-E1EB-4959-BB98-B8C36872C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8E7BE36-E579-43E3-8440-A87D91864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55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1F945E-6118-4653-8BE2-071B40364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BEAA64F-035E-475A-8D77-9B3ED465E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4C9C691-E567-41CB-BAA7-7070D5838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B8F5D25-0C43-4CC6-85D7-FEEA20140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D6C01B5-74AD-4C92-8949-2730594A8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4795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0A7A7DA-1F13-4294-9C6C-47B6DBFA00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90E9ABF-BC9E-4CEB-9BC2-42FB93E0A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F6C20D-B054-48D1-A12C-16D2D40F6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43087A-C254-4236-924D-2926D89F1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C53085F-4A6D-4048-AFFA-B5D14D93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227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D6FEAD-3A6B-495D-8A3D-297A69C18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2EE272F-A0A4-488A-ACBB-4E452B603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E16ECC6-11C8-493B-AFA1-A46BEE79D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2CE3F83-0B38-4C44-8249-6A4077EFC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A155D1-7129-45E3-99E6-03EF591F1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7585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90C8BD-C538-4B7C-ADA5-579ADFAAA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685649A-DB70-42B3-8A4A-EADAC4FE7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A75C4B-D5BF-4630-8492-3B158672F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A9CE0B-878B-4065-AD83-B1A0E297B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7D3F2A-4FB4-4E70-8E35-542DA2D32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510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FFA9A4-FFCE-4DF9-A674-2E71144F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B326CF5-CDC9-4712-A391-547F9ED245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4D919E2-DFF6-46B4-896D-14085111E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FB4E43C-6645-4AA8-8642-8D065CBF2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FB127B-F085-4B65-98CF-26A08BFC2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BD97E68-0886-4C3F-A85B-0746BD92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1009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B6C65F-7C45-41D0-821D-750F8F56C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E877743-E19B-4573-AFC9-B4D1EB85A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F2BFA5C-6746-4E19-A682-4F88810B7C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CE58BB41-A4EA-4A0D-9E3E-45B792DC1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EFDD6BFC-9CBB-4AE9-889B-67F9D4987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D0E1C92-BAC6-4C97-96E6-0DDF4FDA7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FF5E5D7-FF3E-46A0-B394-80B68F4C1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93EABFD-4DCD-4E9F-BB02-B56A778CB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85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619D68-38CD-45A3-BA7A-3A93F5F8B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284C9A1-94CC-40D1-96DA-9CC65C8F3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2040D7D-0BBB-4381-B0B9-73DE1176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8E5BE05-81B7-4263-AC56-0A89E49BC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78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38DCBDC-FD0D-4244-86FB-668150E12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909DE5C-47CE-4E6C-BE00-892A0276C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6AAFC89-0AB2-48DD-AB19-E722130AB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2840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58C104-FB5F-4CB9-A6CD-F071EBF95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5CF8CB-9D2F-49C3-BC2A-B033E93C9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27F61A6-9F58-4FF7-9787-A0EEDEBA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81FC87D-270E-4DB9-8A88-5B12DFCC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99349C2-0E6A-4069-A91E-10601666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7CE9954-2AC1-441E-B1D1-92D7EE4C6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7306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AF0B10-68B3-4261-B114-3EC6B28A2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8552180-7C7F-434E-9562-FCC7D578D7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2CEF4C0-1731-4BE2-8B64-3376ED9C5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FDA7259-3CB8-4C26-86BE-97D7D96CB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D262C6C-AA08-4E00-91BB-9BFB79252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B404344-4947-4457-9A2C-F7855119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6630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BD8DAE0-57E5-4BF5-A84C-226E8F5AA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C33C90E-FC09-453C-AD72-C35679AEE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5260EC-CDA2-4E3F-A88D-580514C2F5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A3890-5A10-44FA-9895-0DEC5C1A7D6D}" type="datetimeFigureOut">
              <a:rPr lang="cs-CZ" smtClean="0"/>
              <a:t>05.01.2025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37D53D8-7647-4C90-BDE9-8C79E8951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E07808-0219-43C9-BABD-0BC90B58A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ADB77-4472-4AE1-84DA-5704902089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987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92E361-8C92-46BF-A5BB-32CB70A0CA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9C8D22C-8797-4C59-930A-AB4FCA103E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95C874E-4CFB-4749-B0D2-12FF90AC65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842"/>
            <a:ext cx="12192000" cy="6834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39964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</Words>
  <Application>Microsoft Office PowerPoint</Application>
  <PresentationFormat>Širokoúhlá obrazovka</PresentationFormat>
  <Paragraphs>2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Nosková Alena</dc:creator>
  <cp:lastModifiedBy>Nosková Alena</cp:lastModifiedBy>
  <cp:revision>2</cp:revision>
  <dcterms:created xsi:type="dcterms:W3CDTF">2025-01-05T12:12:13Z</dcterms:created>
  <dcterms:modified xsi:type="dcterms:W3CDTF">2025-01-05T12:16:11Z</dcterms:modified>
</cp:coreProperties>
</file>