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277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2.xml"/><Relationship Id="rId5" Type="http://schemas.openxmlformats.org/officeDocument/2006/relationships/presProps" Target="presProps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Guńka" userId="219f28a3-5567-4f23-8350-cda35b2f1b83" providerId="ADAL" clId="{D3220711-CFAD-452C-8789-895CCDB2F9E5}"/>
    <pc:docChg chg="delSld">
      <pc:chgData name="Daniel Guńka" userId="219f28a3-5567-4f23-8350-cda35b2f1b83" providerId="ADAL" clId="{D3220711-CFAD-452C-8789-895CCDB2F9E5}" dt="2025-04-20T16:15:33.170" v="0" actId="47"/>
      <pc:docMkLst>
        <pc:docMk/>
      </pc:docMkLst>
      <pc:sldChg chg="del">
        <pc:chgData name="Daniel Guńka" userId="219f28a3-5567-4f23-8350-cda35b2f1b83" providerId="ADAL" clId="{D3220711-CFAD-452C-8789-895CCDB2F9E5}" dt="2025-04-20T16:15:33.170" v="0" actId="47"/>
        <pc:sldMkLst>
          <pc:docMk/>
          <pc:sldMk cId="0" sldId="2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c4e3ebaa1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c4e3ebaa1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89F7BA85524EB42AF4FF631EB6239E7" ma:contentTypeVersion="12" ma:contentTypeDescription="Vytvoří nový dokument" ma:contentTypeScope="" ma:versionID="3bdece645afffa9c368bd077d40b49b7">
  <xsd:schema xmlns:xsd="http://www.w3.org/2001/XMLSchema" xmlns:xs="http://www.w3.org/2001/XMLSchema" xmlns:p="http://schemas.microsoft.com/office/2006/metadata/properties" xmlns:ns2="bc6afe3e-7015-44d6-878d-5ba4d7b742d3" targetNamespace="http://schemas.microsoft.com/office/2006/metadata/properties" ma:root="true" ma:fieldsID="29013c76397ed49c65db7e03dfae3327" ns2:_="">
    <xsd:import namespace="bc6afe3e-7015-44d6-878d-5ba4d7b742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afe3e-7015-44d6-878d-5ba4d7b742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Značky obrázků" ma:readOnly="false" ma:fieldId="{5cf76f15-5ced-4ddc-b409-7134ff3c332f}" ma:taxonomyMulti="true" ma:sspId="27dd16fa-df82-42a5-acbd-34776075af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6afe3e-7015-44d6-878d-5ba4d7b742d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5935A1-2C3F-42AC-AA09-E31E3D5EE10F}"/>
</file>

<file path=customXml/itemProps2.xml><?xml version="1.0" encoding="utf-8"?>
<ds:datastoreItem xmlns:ds="http://schemas.openxmlformats.org/officeDocument/2006/customXml" ds:itemID="{E3FB6214-30C9-462E-9E48-4FDD550B71BA}"/>
</file>

<file path=customXml/itemProps3.xml><?xml version="1.0" encoding="utf-8"?>
<ds:datastoreItem xmlns:ds="http://schemas.openxmlformats.org/officeDocument/2006/customXml" ds:itemID="{A74F4BC8-5A2C-4F9B-AA9C-1418D90B11A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Předvádění na obrazovce (4:3)</PresentationFormat>
  <Paragraphs>0</Paragraphs>
  <Slides>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4" baseType="lpstr">
      <vt:lpstr>Arial</vt:lpstr>
      <vt:lpstr>Simple Light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Daniel Guńka</cp:lastModifiedBy>
  <cp:revision>1</cp:revision>
  <dcterms:modified xsi:type="dcterms:W3CDTF">2025-04-20T16:15:38Z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0x010100789F7BA85524EB42AF4FF631EB6239E7</vt:lpwstr>
  </property>
</Properties>
</file>