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3" r:id="rId5"/>
    <p:sldId id="257" r:id="rId6"/>
    <p:sldId id="256" r:id="rId7"/>
    <p:sldId id="258" r:id="rId8"/>
    <p:sldId id="259" r:id="rId9"/>
    <p:sldId id="260" r:id="rId10"/>
    <p:sldId id="261" r:id="rId11"/>
    <p:sldId id="262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44119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802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935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154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314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519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389742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1048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53824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1278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159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9E47CB-B812-4C01-9A18-F30C6C471AB3}" type="datetimeFigureOut">
              <a:rPr lang="cs-CZ" smtClean="0"/>
              <a:t>18.01.2025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5D85E1-861F-4AD9-8769-709822E7BA1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9375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rkonossky.denik.cz/z-regionu/jake-houby-se-nejvic-pletou-a-ktere-jsou-nejzradnejsi-pozor-u-zampionu-a-hribu-20200826.html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rmed.cz/samopal-vzor-58-62248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armed.cz/samopal-vzor-58-62248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s.wikipedia.org/wiki/Japonsk%C3%A1_vlajka#/media/Soubor:Flag_of_Japan.svg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ct24.ceskatelevize.cz/svet/1557290-muj-boze-co-jsme-udelali-pred-70-lety-zabijela-prvni-atomova-bomba" TargetMode="External"/><Relationship Id="rId2" Type="http://schemas.openxmlformats.org/officeDocument/2006/relationships/hyperlink" Target="https://www.armed.cz/samopal-vzor-58-62248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Fat_Man#/media/File:Fat_man.jpg" TargetMode="External"/><Relationship Id="rId2" Type="http://schemas.openxmlformats.org/officeDocument/2006/relationships/hyperlink" Target="https://www.armed.cz/samopal-vzor-58-62248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ct24.ceskatelevize.cz/svet/1557290-muj-boze-co-jsme-udelali-pred-70-lety-zabijela-prvni-atomova-bomba" TargetMode="External"/><Relationship Id="rId2" Type="http://schemas.openxmlformats.org/officeDocument/2006/relationships/hyperlink" Target="https://www.armed.cz/samopal-vzor-58-62248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hyperlink" Target="https://cs.wikipedia.org/wiki/Atomov%C3%A9_bombardov%C3%A1n%C3%AD_Hiro%C5%A1imy_a_Nagasaki#/media/Soubor:Nagasakibomb.jpg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8BA665-294E-7B62-6211-E5D5D86758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06400"/>
            <a:ext cx="9144000" cy="2387600"/>
          </a:xfrm>
        </p:spPr>
        <p:txBody>
          <a:bodyPr/>
          <a:lstStyle/>
          <a:p>
            <a:r>
              <a:rPr lang="cs-CZ" dirty="0"/>
              <a:t>Popiš obrázky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200EA30-447A-28D3-6E64-6A5A4D55FC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Potichu přemýšlej, co by mohlo být tématem dnešní </a:t>
            </a:r>
            <a:r>
              <a:rPr lang="cs-CZ" dirty="0" smtClean="0"/>
              <a:t>lekce.</a:t>
            </a:r>
            <a:endParaRPr lang="cs-CZ" dirty="0"/>
          </a:p>
          <a:p>
            <a:endParaRPr lang="cs-CZ" dirty="0"/>
          </a:p>
          <a:p>
            <a:r>
              <a:rPr lang="cs-CZ" dirty="0"/>
              <a:t>Nevykřikuj, </a:t>
            </a:r>
            <a:r>
              <a:rPr lang="cs-CZ" dirty="0" smtClean="0"/>
              <a:t>nedomýšlej.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409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rásný, ale jedovatý hřib sata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677" y="305751"/>
            <a:ext cx="9604435" cy="53967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279862" y="6491932"/>
            <a:ext cx="1070125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hlinkClick r:id="rId3"/>
              </a:rPr>
              <a:t>https://</a:t>
            </a:r>
            <a:r>
              <a:rPr lang="cs-CZ" sz="600" dirty="0">
                <a:hlinkClick r:id="rId3"/>
              </a:rPr>
              <a:t>krkonossky.denik.cz/z-regionu/jake-houby-se-nejvic-pletou-a-ktere-jsou-nejzradnejsi-pozor-u-zampionu-a-hribu-20200826.html</a:t>
            </a:r>
            <a:endParaRPr lang="cs-CZ" sz="1000" dirty="0"/>
          </a:p>
        </p:txBody>
      </p:sp>
    </p:spTree>
    <p:extLst>
      <p:ext uri="{BB962C8B-B14F-4D97-AF65-F5344CB8AC3E}">
        <p14:creationId xmlns:p14="http://schemas.microsoft.com/office/powerpoint/2010/main" val="232702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uška Perun SA 5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7158" y="-275526"/>
            <a:ext cx="7372806" cy="73728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bdélník 3"/>
          <p:cNvSpPr/>
          <p:nvPr/>
        </p:nvSpPr>
        <p:spPr>
          <a:xfrm>
            <a:off x="482077" y="6147842"/>
            <a:ext cx="191751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100" dirty="0">
                <a:hlinkClick r:id="rId3"/>
              </a:rPr>
              <a:t>https://</a:t>
            </a:r>
            <a:r>
              <a:rPr lang="cs-CZ" sz="600" dirty="0">
                <a:hlinkClick r:id="rId3"/>
              </a:rPr>
              <a:t>www.armed.cz/samopal-vzor-58-62248</a:t>
            </a:r>
            <a:r>
              <a:rPr lang="cs-CZ" sz="1100" dirty="0">
                <a:hlinkClick r:id="rId3"/>
              </a:rPr>
              <a:t>/</a:t>
            </a:r>
            <a:endParaRPr lang="cs-CZ" sz="1100" dirty="0"/>
          </a:p>
        </p:txBody>
      </p:sp>
    </p:spTree>
    <p:extLst>
      <p:ext uri="{BB962C8B-B14F-4D97-AF65-F5344CB8AC3E}">
        <p14:creationId xmlns:p14="http://schemas.microsoft.com/office/powerpoint/2010/main" val="19811531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651700" y="10379020"/>
            <a:ext cx="1396894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1100" dirty="0">
                <a:hlinkClick r:id="rId2"/>
              </a:rPr>
              <a:t>https://www.armed.cz/samopal-vzor-58-62248/</a:t>
            </a:r>
            <a:endParaRPr lang="cs-CZ" sz="1100" dirty="0"/>
          </a:p>
        </p:txBody>
      </p:sp>
      <p:pic>
        <p:nvPicPr>
          <p:cNvPr id="3074" name="Picture 2" descr="https://upload.wikimedia.org/wikipedia/commons/thumb/9/9e/Flag_of_Japan.svg/1280px-Flag_of_Japan.sv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5474" y="788262"/>
            <a:ext cx="7424821" cy="4947948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bdélník 1"/>
          <p:cNvSpPr/>
          <p:nvPr/>
        </p:nvSpPr>
        <p:spPr>
          <a:xfrm>
            <a:off x="146858" y="6422613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800" dirty="0">
                <a:hlinkClick r:id="rId4"/>
              </a:rPr>
              <a:t>https://</a:t>
            </a:r>
            <a:r>
              <a:rPr lang="cs-CZ" sz="600" dirty="0">
                <a:hlinkClick r:id="rId4"/>
              </a:rPr>
              <a:t>cs.wikipedia.org/wiki/Japonsk%C3%A1_vlajka</a:t>
            </a:r>
            <a:r>
              <a:rPr lang="cs-CZ" sz="800" dirty="0">
                <a:hlinkClick r:id="rId4"/>
              </a:rPr>
              <a:t>#/media/Soubor:Flag_of_Japan.svg</a:t>
            </a:r>
            <a:endParaRPr lang="cs-CZ" sz="800" dirty="0"/>
          </a:p>
        </p:txBody>
      </p:sp>
    </p:spTree>
    <p:extLst>
      <p:ext uri="{BB962C8B-B14F-4D97-AF65-F5344CB8AC3E}">
        <p14:creationId xmlns:p14="http://schemas.microsoft.com/office/powerpoint/2010/main" val="1230890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651700" y="10379020"/>
            <a:ext cx="1396894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1100" dirty="0">
                <a:hlinkClick r:id="rId2"/>
              </a:rPr>
              <a:t>https://www.armed.cz/samopal-vzor-58-62248/</a:t>
            </a:r>
            <a:endParaRPr lang="cs-CZ" sz="1100" dirty="0"/>
          </a:p>
        </p:txBody>
      </p:sp>
      <p:sp>
        <p:nvSpPr>
          <p:cNvPr id="2" name="Obdélník 1"/>
          <p:cNvSpPr/>
          <p:nvPr/>
        </p:nvSpPr>
        <p:spPr>
          <a:xfrm>
            <a:off x="146858" y="6422613"/>
            <a:ext cx="6096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sz="800" dirty="0">
                <a:hlinkClick r:id="rId3"/>
              </a:rPr>
              <a:t>https://</a:t>
            </a:r>
            <a:r>
              <a:rPr lang="cs-CZ" sz="600" dirty="0">
                <a:hlinkClick r:id="rId3"/>
              </a:rPr>
              <a:t>ct24.ceskatelevize.cz/svet/1557290-muj-boze-co-jsme-udelali-pred-70-lety-zabijela-prvni-atomova-bomba</a:t>
            </a:r>
            <a:endParaRPr lang="cs-CZ" sz="800" dirty="0"/>
          </a:p>
        </p:txBody>
      </p:sp>
      <p:pic>
        <p:nvPicPr>
          <p:cNvPr id="4098" name="Picture 2" descr="70 let od bombardování Hirošimy a Nagasaki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7916" y="66502"/>
            <a:ext cx="9848463" cy="62262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1682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651700" y="10379020"/>
            <a:ext cx="1396894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1100" dirty="0">
                <a:hlinkClick r:id="rId2"/>
              </a:rPr>
              <a:t>https://www.armed.cz/samopal-vzor-58-62248/</a:t>
            </a:r>
            <a:endParaRPr lang="cs-CZ" sz="1100" dirty="0"/>
          </a:p>
        </p:txBody>
      </p:sp>
      <p:sp>
        <p:nvSpPr>
          <p:cNvPr id="2" name="Obdélník 1"/>
          <p:cNvSpPr/>
          <p:nvPr/>
        </p:nvSpPr>
        <p:spPr>
          <a:xfrm>
            <a:off x="146857" y="6422613"/>
            <a:ext cx="674439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600" dirty="0">
                <a:hlinkClick r:id="rId3"/>
              </a:rPr>
              <a:t>https://en.wikipedia.org/wiki/Fat_Man#/media/File:Fat_man.jpg</a:t>
            </a:r>
            <a:endParaRPr lang="cs-CZ" sz="400" dirty="0"/>
          </a:p>
        </p:txBody>
      </p:sp>
      <p:pic>
        <p:nvPicPr>
          <p:cNvPr id="5124" name="Picture 4" descr="Fat man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608" y="255617"/>
            <a:ext cx="8614352" cy="5718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7786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2651700" y="10379020"/>
            <a:ext cx="1396894" cy="60016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cs-CZ" sz="1100" dirty="0">
                <a:hlinkClick r:id="rId2"/>
              </a:rPr>
              <a:t>https://www.armed.cz/samopal-vzor-58-62248/</a:t>
            </a:r>
            <a:endParaRPr lang="cs-CZ" sz="1100" dirty="0"/>
          </a:p>
        </p:txBody>
      </p:sp>
      <p:sp>
        <p:nvSpPr>
          <p:cNvPr id="2" name="Obdélník 1"/>
          <p:cNvSpPr/>
          <p:nvPr/>
        </p:nvSpPr>
        <p:spPr>
          <a:xfrm>
            <a:off x="146857" y="6422613"/>
            <a:ext cx="6744393" cy="1846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600" dirty="0">
                <a:hlinkClick r:id="rId3"/>
              </a:rPr>
              <a:t>https://</a:t>
            </a:r>
            <a:r>
              <a:rPr lang="cs-CZ" sz="600" dirty="0">
                <a:hlinkClick r:id="rId4"/>
              </a:rPr>
              <a:t>https://cs.wikipedia.org/wiki/Atomov%C3%A9_bombardov%C3%A1n%C3%AD_Hiro%C5%A1imy_a_Nagasaki#/media/Soubor:Nagasakibomb.jpg</a:t>
            </a:r>
            <a:endParaRPr lang="cs-CZ" sz="600" dirty="0"/>
          </a:p>
        </p:txBody>
      </p:sp>
      <p:pic>
        <p:nvPicPr>
          <p:cNvPr id="5122" name="Picture 2" descr="https://upload.wikimedia.org/wikipedia/commons/thumb/e/e0/Nagasakibomb.jpg/800px-Nagasakibomb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4545" y="-24555"/>
            <a:ext cx="5385351" cy="64354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67264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6600" b="1" dirty="0"/>
              <a:t>Cíl lekce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4400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cs-CZ" sz="4400" dirty="0"/>
              <a:t>Budeme diskutovat o tom, zda použití atomových bomb bylo správné z různých </a:t>
            </a:r>
            <a:r>
              <a:rPr lang="cs-CZ" sz="4400"/>
              <a:t>úhlů </a:t>
            </a:r>
            <a:r>
              <a:rPr lang="cs-CZ" sz="4400" smtClean="0"/>
              <a:t>pohledu.</a:t>
            </a:r>
            <a:endParaRPr lang="cs-CZ" sz="4400" dirty="0"/>
          </a:p>
        </p:txBody>
      </p:sp>
    </p:spTree>
    <p:extLst>
      <p:ext uri="{BB962C8B-B14F-4D97-AF65-F5344CB8AC3E}">
        <p14:creationId xmlns:p14="http://schemas.microsoft.com/office/powerpoint/2010/main" val="5068461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56A14FB5452E04DA48B244FDC598AC0" ma:contentTypeVersion="13" ma:contentTypeDescription="Vytvoří nový dokument" ma:contentTypeScope="" ma:versionID="ce4137909d8a77268aafe6c2d3ff1a9a">
  <xsd:schema xmlns:xsd="http://www.w3.org/2001/XMLSchema" xmlns:xs="http://www.w3.org/2001/XMLSchema" xmlns:p="http://schemas.microsoft.com/office/2006/metadata/properties" xmlns:ns2="d2c3e6a5-0757-41d4-b297-98871ce02533" xmlns:ns3="0f239e58-f359-4c3a-a023-8a1e1f94737d" targetNamespace="http://schemas.microsoft.com/office/2006/metadata/properties" ma:root="true" ma:fieldsID="fe89a777b360328b8d3026198b902a28" ns2:_="" ns3:_="">
    <xsd:import namespace="d2c3e6a5-0757-41d4-b297-98871ce02533"/>
    <xsd:import namespace="0f239e58-f359-4c3a-a023-8a1e1f94737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c3e6a5-0757-41d4-b297-98871ce0253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6" nillable="true" ma:taxonomy="true" ma:internalName="lcf76f155ced4ddcb4097134ff3c332f" ma:taxonomyFieldName="MediaServiceImageTags" ma:displayName="Značky obrázků" ma:readOnly="false" ma:fieldId="{5cf76f15-5ced-4ddc-b409-7134ff3c332f}" ma:taxonomyMulti="true" ma:sspId="27dd16fa-df82-42a5-acbd-34776075af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239e58-f359-4c3a-a023-8a1e1f94737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c3e6a5-0757-41d4-b297-98871ce0253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82AD34A-AF13-4477-8D2F-E4529D4B1BF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2c3e6a5-0757-41d4-b297-98871ce02533"/>
    <ds:schemaRef ds:uri="0f239e58-f359-4c3a-a023-8a1e1f9473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0CD6809-2D69-486B-9FEF-7B4274614205}">
  <ds:schemaRefs>
    <ds:schemaRef ds:uri="http://schemas.microsoft.com/office/2006/metadata/properties"/>
    <ds:schemaRef ds:uri="http://schemas.microsoft.com/office/infopath/2007/PartnerControls"/>
    <ds:schemaRef ds:uri="d2c3e6a5-0757-41d4-b297-98871ce02533"/>
  </ds:schemaRefs>
</ds:datastoreItem>
</file>

<file path=customXml/itemProps3.xml><?xml version="1.0" encoding="utf-8"?>
<ds:datastoreItem xmlns:ds="http://schemas.openxmlformats.org/officeDocument/2006/customXml" ds:itemID="{D8B33105-2ABF-48BB-B72B-2BFADFFD53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78</Words>
  <Application>Microsoft Office PowerPoint</Application>
  <PresentationFormat>Širokoúhlá obrazovka</PresentationFormat>
  <Paragraphs>17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Motiv Office</vt:lpstr>
      <vt:lpstr>Popiš obrázky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Cíl lekce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Ziegler</dc:creator>
  <cp:lastModifiedBy>Bílková Jitka</cp:lastModifiedBy>
  <cp:revision>8</cp:revision>
  <dcterms:created xsi:type="dcterms:W3CDTF">2020-02-21T12:38:52Z</dcterms:created>
  <dcterms:modified xsi:type="dcterms:W3CDTF">2025-01-18T22:33:38Z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0x010100756A14FB5452E04DA48B244FDC598AC0</vt:lpwstr>
  </property>
</Properties>
</file>