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6FC"/>
    <a:srgbClr val="02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4E0F6-C629-3596-4515-A2A47304E2F6}" v="1" dt="2025-03-03T12:26:01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7356" autoAdjust="0"/>
  </p:normalViewPr>
  <p:slideViewPr>
    <p:cSldViewPr snapToGrid="0">
      <p:cViewPr varScale="1">
        <p:scale>
          <a:sx n="107" d="100"/>
          <a:sy n="107" d="100"/>
        </p:scale>
        <p:origin x="6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mátlová Anna" userId="S::anna.zmatlova@npi.cz::c2b9cb2f-dccf-4ac0-9e14-1c906fe2fc25" providerId="AD" clId="Web-{E034E0F6-C629-3596-4515-A2A47304E2F6}"/>
    <pc:docChg chg="modSld">
      <pc:chgData name="Zmátlová Anna" userId="S::anna.zmatlova@npi.cz::c2b9cb2f-dccf-4ac0-9e14-1c906fe2fc25" providerId="AD" clId="Web-{E034E0F6-C629-3596-4515-A2A47304E2F6}" dt="2025-03-03T12:26:01.642" v="0" actId="1076"/>
      <pc:docMkLst>
        <pc:docMk/>
      </pc:docMkLst>
      <pc:sldChg chg="modSp">
        <pc:chgData name="Zmátlová Anna" userId="S::anna.zmatlova@npi.cz::c2b9cb2f-dccf-4ac0-9e14-1c906fe2fc25" providerId="AD" clId="Web-{E034E0F6-C629-3596-4515-A2A47304E2F6}" dt="2025-03-03T12:26:01.642" v="0" actId="1076"/>
        <pc:sldMkLst>
          <pc:docMk/>
          <pc:sldMk cId="1686704267" sldId="266"/>
        </pc:sldMkLst>
        <pc:spChg chg="mod">
          <ac:chgData name="Zmátlová Anna" userId="S::anna.zmatlova@npi.cz::c2b9cb2f-dccf-4ac0-9e14-1c906fe2fc25" providerId="AD" clId="Web-{E034E0F6-C629-3596-4515-A2A47304E2F6}" dt="2025-03-03T12:26:01.642" v="0" actId="1076"/>
          <ac:spMkLst>
            <pc:docMk/>
            <pc:sldMk cId="1686704267" sldId="266"/>
            <ac:spMk id="16" creationId="{3B01F3B5-DEF1-4215-81F8-A2AE38F547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F24C26B-1C45-4D0C-86D7-810B7AC39E9F}" type="datetimeFigureOut">
              <a:rPr lang="cs-CZ" smtClean="0"/>
              <a:pPr/>
              <a:t>01.08.2025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7F8F09A-4B79-42B7-A0E5-E0ACD3FB5C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9038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D7985-4B05-4820-8324-693509FCFCD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13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D7985-4B05-4820-8324-693509FCFCD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33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D7985-4B05-4820-8324-693509FCFCD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151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D7985-4B05-4820-8324-693509FCFCD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903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D7985-4B05-4820-8324-693509FCFCD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106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D7985-4B05-4820-8324-693509FCFCD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8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">
    <p:bg>
      <p:bgPr>
        <a:solidFill>
          <a:srgbClr val="356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3767367"/>
            <a:ext cx="10800000" cy="5400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 celé prezentace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4307366"/>
            <a:ext cx="10799887" cy="15611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</p:spTree>
    <p:extLst>
      <p:ext uri="{BB962C8B-B14F-4D97-AF65-F5344CB8AC3E}">
        <p14:creationId xmlns:p14="http://schemas.microsoft.com/office/powerpoint/2010/main" val="94092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Friday, August 1,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7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F01AF70-9F6D-432D-9CA3-1DB3B770071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356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5CF358EC-34A8-4867-8956-3BF8B9F6B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3" y="1829386"/>
            <a:ext cx="3071386" cy="4552444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Autor</a:t>
            </a:r>
          </a:p>
        </p:txBody>
      </p:sp>
      <p:sp>
        <p:nvSpPr>
          <p:cNvPr id="18" name="Zástupný symbol pro text 6">
            <a:extLst>
              <a:ext uri="{FF2B5EF4-FFF2-40B4-BE49-F238E27FC236}">
                <a16:creationId xmlns:a16="http://schemas.microsoft.com/office/drawing/2014/main" id="{A431622F-AA7B-409D-AE99-59D33AD6ED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5617" y="1839071"/>
            <a:ext cx="7474382" cy="4552444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</p:spTree>
    <p:extLst>
      <p:ext uri="{BB962C8B-B14F-4D97-AF65-F5344CB8AC3E}">
        <p14:creationId xmlns:p14="http://schemas.microsoft.com/office/powerpoint/2010/main" val="423741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F01AF70-9F6D-432D-9CA3-1DB3B770071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356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8918" y="3767367"/>
            <a:ext cx="7551081" cy="540000"/>
          </a:xfrm>
        </p:spPr>
        <p:txBody>
          <a:bodyPr anchor="b" anchorCtr="0"/>
          <a:lstStyle>
            <a:lvl1pPr>
              <a:defRPr>
                <a:solidFill>
                  <a:srgbClr val="3566FC"/>
                </a:solidFill>
              </a:defRPr>
            </a:lvl1pPr>
          </a:lstStyle>
          <a:p>
            <a:r>
              <a:rPr lang="cs-CZ" dirty="0"/>
              <a:t>Název oddílu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15" y="4619768"/>
            <a:ext cx="7551081" cy="1840949"/>
          </a:xfrm>
          <a:prstGeom prst="rect">
            <a:avLst/>
          </a:prstGeom>
        </p:spPr>
        <p:txBody>
          <a:bodyPr bIns="0" anchor="t" anchorCtr="0"/>
          <a:lstStyle>
            <a:lvl1pPr algn="l">
              <a:defRPr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  <p:sp>
        <p:nvSpPr>
          <p:cNvPr id="9" name="Zástupný symbol pro text 6">
            <a:extLst>
              <a:ext uri="{FF2B5EF4-FFF2-40B4-BE49-F238E27FC236}">
                <a16:creationId xmlns:a16="http://schemas.microsoft.com/office/drawing/2014/main" id="{E48AD518-AA06-499F-A7B6-7C2C72199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8917" y="4307368"/>
            <a:ext cx="7551081" cy="312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Autor prezentace</a:t>
            </a:r>
          </a:p>
        </p:txBody>
      </p:sp>
      <p:sp>
        <p:nvSpPr>
          <p:cNvPr id="10" name="Zástupný symbol pro číslo snímku 10">
            <a:extLst>
              <a:ext uri="{FF2B5EF4-FFF2-40B4-BE49-F238E27FC236}">
                <a16:creationId xmlns:a16="http://schemas.microsoft.com/office/drawing/2014/main" id="{B8F0634D-52D6-47B5-AB28-169F920B05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0000" y="6472402"/>
            <a:ext cx="478322" cy="365125"/>
          </a:xfrm>
        </p:spPr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251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89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8600FEA0-D8DA-4042-AA0F-4222A61C08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1829386"/>
            <a:ext cx="10799887" cy="4552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pPr lvl="0"/>
            <a:r>
              <a:rPr lang="cs-CZ" dirty="0"/>
              <a:t>Vložte text</a:t>
            </a:r>
          </a:p>
        </p:txBody>
      </p:sp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0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58924-CCAD-4E3F-B665-5C32717A2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8600FEA0-D8DA-4042-AA0F-4222A61C08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2459958"/>
            <a:ext cx="10799887" cy="3921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pPr lvl="0"/>
            <a:r>
              <a:rPr lang="cs-CZ" dirty="0"/>
              <a:t>Vložte text</a:t>
            </a:r>
          </a:p>
        </p:txBody>
      </p:sp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26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12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356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3767367"/>
            <a:ext cx="10800000" cy="5400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Poděkování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4307366"/>
            <a:ext cx="10799887" cy="15611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</p:spTree>
    <p:extLst>
      <p:ext uri="{BB962C8B-B14F-4D97-AF65-F5344CB8AC3E}">
        <p14:creationId xmlns:p14="http://schemas.microsoft.com/office/powerpoint/2010/main" val="281470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Friday, August 1,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0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E40F3F4-94A9-4120-90FE-4ACA0875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29385"/>
            <a:ext cx="1080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Nadpis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A0724DD-4174-473C-8B73-E9D964B83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2458799"/>
            <a:ext cx="10800000" cy="392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Vložte text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A89495-FC0D-4FA4-B0CA-F2DBE5EF9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98" y="6472402"/>
            <a:ext cx="1098870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D618CD-F454-4373-8877-B6B6C05F1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000" y="6472402"/>
            <a:ext cx="478322" cy="365125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FED396-82C8-420D-8B0C-F5C3023B236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134108-AAF2-46F8-AD42-328F352FA3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C9B2C86-C5E1-462E-84F6-EE174D951E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87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3" r:id="rId4"/>
    <p:sldLayoutId id="2147483652" r:id="rId5"/>
    <p:sldLayoutId id="2147483651" r:id="rId6"/>
    <p:sldLayoutId id="2147483657" r:id="rId7"/>
    <p:sldLayoutId id="2147483658" r:id="rId8"/>
    <p:sldLayoutId id="2147483659" r:id="rId9"/>
    <p:sldLayoutId id="2147483660" r:id="rId10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rgbClr val="02216E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rgbClr val="02216E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jp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jp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sv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eg"/><Relationship Id="rId11" Type="http://schemas.openxmlformats.org/officeDocument/2006/relationships/image" Target="../media/image47.sv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ramorová deska s hnědými a azurová barvami">
            <a:extLst>
              <a:ext uri="{FF2B5EF4-FFF2-40B4-BE49-F238E27FC236}">
                <a16:creationId xmlns:a16="http://schemas.microsoft.com/office/drawing/2014/main" id="{10861591-A01B-F633-45B1-9CBF4652F9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2" b="1628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pic>
        <p:nvPicPr>
          <p:cNvPr id="6" name="Obrázek 5" descr="Obsah obrázku venku, budova, obloha, dům&#10;&#10;Popis byl vytvořen automaticky">
            <a:extLst>
              <a:ext uri="{FF2B5EF4-FFF2-40B4-BE49-F238E27FC236}">
                <a16:creationId xmlns:a16="http://schemas.microsoft.com/office/drawing/2014/main" id="{76789A5C-BC50-6331-69D5-45E273CC3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81" y="718923"/>
            <a:ext cx="9638838" cy="5420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F503BD49-BE40-1066-30A0-9D0FE75BC601}"/>
              </a:ext>
            </a:extLst>
          </p:cNvPr>
          <p:cNvSpPr/>
          <p:nvPr/>
        </p:nvSpPr>
        <p:spPr>
          <a:xfrm>
            <a:off x="1117361" y="538460"/>
            <a:ext cx="9957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rgbClr val="00B0F0">
                      <a:alpha val="6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</a:rPr>
              <a:t>Proč tu máme tolik památek?</a:t>
            </a:r>
            <a:endParaRPr lang="cs-CZ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glow rad="101600">
                  <a:srgbClr val="00B0F0">
                    <a:alpha val="60000"/>
                  </a:srgb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705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mapa, atlas&#10;&#10;Popis byl vytvořen automaticky">
            <a:extLst>
              <a:ext uri="{FF2B5EF4-FFF2-40B4-BE49-F238E27FC236}">
                <a16:creationId xmlns:a16="http://schemas.microsoft.com/office/drawing/2014/main" id="{0012C446-423D-828A-6EA0-1542B352D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5"/>
          <a:stretch/>
        </p:blipFill>
        <p:spPr>
          <a:xfrm>
            <a:off x="6625" y="10"/>
            <a:ext cx="12192000" cy="687580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5865604-B1AA-8FA0-783D-6D307F20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70" y="2950387"/>
            <a:ext cx="3245409" cy="3531403"/>
          </a:xfrm>
        </p:spPr>
        <p:txBody>
          <a:bodyPr vert="horz" lIns="0" tIns="0" rIns="0" bIns="0" rtlCol="0" anchor="t">
            <a:normAutofit/>
          </a:bodyPr>
          <a:lstStyle/>
          <a:p>
            <a:pPr algn="r"/>
            <a:r>
              <a:rPr lang="en-US" sz="3200" spc="750">
                <a:solidFill>
                  <a:schemeClr val="bg1"/>
                </a:solidFill>
              </a:rPr>
              <a:t>Třeba na jih od Čáslavi…</a:t>
            </a:r>
          </a:p>
        </p:txBody>
      </p:sp>
    </p:spTree>
    <p:extLst>
      <p:ext uri="{BB962C8B-B14F-4D97-AF65-F5344CB8AC3E}">
        <p14:creationId xmlns:p14="http://schemas.microsoft.com/office/powerpoint/2010/main" val="355575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mapa, atlas&#10;&#10;Popis byl vytvořen automaticky">
            <a:extLst>
              <a:ext uri="{FF2B5EF4-FFF2-40B4-BE49-F238E27FC236}">
                <a16:creationId xmlns:a16="http://schemas.microsoft.com/office/drawing/2014/main" id="{9B018D69-2224-9DDE-4229-921FD8C52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19" b="-1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0B2288D-6395-6946-0139-821EA3ACE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2950387"/>
            <a:ext cx="3077044" cy="3531403"/>
          </a:xfrm>
        </p:spPr>
        <p:txBody>
          <a:bodyPr vert="horz" lIns="0" tIns="0" rIns="0" bIns="0" rtlCol="0" anchor="t">
            <a:normAutofit/>
          </a:bodyPr>
          <a:lstStyle/>
          <a:p>
            <a:pPr algn="r"/>
            <a:r>
              <a:rPr lang="en-US" sz="3200" spc="750">
                <a:solidFill>
                  <a:schemeClr val="bg1"/>
                </a:solidFill>
              </a:rPr>
              <a:t>Co tu všechno mají…</a:t>
            </a:r>
          </a:p>
        </p:txBody>
      </p:sp>
      <p:pic>
        <p:nvPicPr>
          <p:cNvPr id="7" name="Obrázek 6" descr="Obsah obrázku mrak, venku, obloha, tráva&#10;&#10;Popis byl vytvořen automaticky">
            <a:extLst>
              <a:ext uri="{FF2B5EF4-FFF2-40B4-BE49-F238E27FC236}">
                <a16:creationId xmlns:a16="http://schemas.microsoft.com/office/drawing/2014/main" id="{2678CF35-689D-70D6-D4A4-A0B331C76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40" y="153721"/>
            <a:ext cx="38100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budova, venku, okno, obloha&#10;&#10;Popis byl vytvořen automaticky">
            <a:extLst>
              <a:ext uri="{FF2B5EF4-FFF2-40B4-BE49-F238E27FC236}">
                <a16:creationId xmlns:a16="http://schemas.microsoft.com/office/drawing/2014/main" id="{BD62920C-86CD-FCDA-457A-9A2FAA0B2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577217"/>
            <a:ext cx="38100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 descr="Obsah obrázku venku, strom, Terénní úpravy, obloha&#10;&#10;Popis byl vytvořen automaticky">
            <a:extLst>
              <a:ext uri="{FF2B5EF4-FFF2-40B4-BE49-F238E27FC236}">
                <a16:creationId xmlns:a16="http://schemas.microsoft.com/office/drawing/2014/main" id="{51709E6A-6C0F-645C-9DEB-6A580C97A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20" y="153721"/>
            <a:ext cx="38100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 descr="Obsah obrázku venku, budova, obloha, kaple&#10;&#10;Popis byl vytvořen automaticky">
            <a:extLst>
              <a:ext uri="{FF2B5EF4-FFF2-40B4-BE49-F238E27FC236}">
                <a16:creationId xmlns:a16="http://schemas.microsoft.com/office/drawing/2014/main" id="{BEBFA148-7F7C-8FBA-3816-760E172E4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595" y="4961218"/>
            <a:ext cx="3042325" cy="171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ázek 20" descr="Obsah obrázku venku, budova, strom, mrak&#10;&#10;Popis byl vytvořen automaticky">
            <a:extLst>
              <a:ext uri="{FF2B5EF4-FFF2-40B4-BE49-F238E27FC236}">
                <a16:creationId xmlns:a16="http://schemas.microsoft.com/office/drawing/2014/main" id="{983BB9E2-9076-BE18-5C91-6C1C1C8E8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595" y="2685067"/>
            <a:ext cx="2599515" cy="199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9" name="Spojnice: zakřivená 28">
            <a:extLst>
              <a:ext uri="{FF2B5EF4-FFF2-40B4-BE49-F238E27FC236}">
                <a16:creationId xmlns:a16="http://schemas.microsoft.com/office/drawing/2014/main" id="{1534847D-C3FE-3118-4D47-4D503FBA22B1}"/>
              </a:ext>
            </a:extLst>
          </p:cNvPr>
          <p:cNvCxnSpPr/>
          <p:nvPr/>
        </p:nvCxnSpPr>
        <p:spPr>
          <a:xfrm rot="16200000" flipV="1">
            <a:off x="5252937" y="2548646"/>
            <a:ext cx="1867710" cy="1070043"/>
          </a:xfrm>
          <a:prstGeom prst="curvedConnector3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pojnice: zakřivená 29">
            <a:extLst>
              <a:ext uri="{FF2B5EF4-FFF2-40B4-BE49-F238E27FC236}">
                <a16:creationId xmlns:a16="http://schemas.microsoft.com/office/drawing/2014/main" id="{E9E4D59F-38CD-0BE5-302F-C4FB1E3A7A6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21814" y="4716087"/>
            <a:ext cx="1394556" cy="650528"/>
          </a:xfrm>
          <a:prstGeom prst="curvedConnector3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pojnice: zakřivená 32">
            <a:extLst>
              <a:ext uri="{FF2B5EF4-FFF2-40B4-BE49-F238E27FC236}">
                <a16:creationId xmlns:a16="http://schemas.microsoft.com/office/drawing/2014/main" id="{96F7CE31-12ED-0CCD-07F8-86F35274771B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37221" y="4616160"/>
            <a:ext cx="1690754" cy="936996"/>
          </a:xfrm>
          <a:prstGeom prst="curvedConnector3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Spojnice: zakřivená 38">
            <a:extLst>
              <a:ext uri="{FF2B5EF4-FFF2-40B4-BE49-F238E27FC236}">
                <a16:creationId xmlns:a16="http://schemas.microsoft.com/office/drawing/2014/main" id="{0680D85D-BC40-E3E5-BEA7-F15EE6CB5D8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86471" y="2711848"/>
            <a:ext cx="1842279" cy="749973"/>
          </a:xfrm>
          <a:prstGeom prst="curvedConnector3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Spojnice: zakřivená 41">
            <a:extLst>
              <a:ext uri="{FF2B5EF4-FFF2-40B4-BE49-F238E27FC236}">
                <a16:creationId xmlns:a16="http://schemas.microsoft.com/office/drawing/2014/main" id="{38462BA5-DD1D-D11E-C8E2-2C8EDCD9B3D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693407" y="3245644"/>
            <a:ext cx="1505218" cy="1103627"/>
          </a:xfrm>
          <a:prstGeom prst="curvedConnector3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490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16C16-C094-9BFB-895E-51827EB47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43" y="681317"/>
            <a:ext cx="3236613" cy="3406187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3200" spc="750">
                <a:solidFill>
                  <a:schemeClr val="bg1"/>
                </a:solidFill>
              </a:rPr>
              <a:t>Najdeme to vše i u nás?</a:t>
            </a:r>
          </a:p>
        </p:txBody>
      </p:sp>
      <p:pic>
        <p:nvPicPr>
          <p:cNvPr id="5" name="Zástupný obsah 4" descr="Obsah obrázku dům, strom, budova, venku&#10;&#10;Popis byl vytvořen automaticky">
            <a:extLst>
              <a:ext uri="{FF2B5EF4-FFF2-40B4-BE49-F238E27FC236}">
                <a16:creationId xmlns:a16="http://schemas.microsoft.com/office/drawing/2014/main" id="{67FA9F69-6338-BC6E-247D-C85DCE137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6" r="9698"/>
          <a:stretch/>
        </p:blipFill>
        <p:spPr>
          <a:xfrm>
            <a:off x="4638093" y="457200"/>
            <a:ext cx="6945189" cy="59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40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ývojový diagram: paměť se sekvenčním přístupem 3">
            <a:extLst>
              <a:ext uri="{FF2B5EF4-FFF2-40B4-BE49-F238E27FC236}">
                <a16:creationId xmlns:a16="http://schemas.microsoft.com/office/drawing/2014/main" id="{AF0FCB1B-D5D2-C179-22C4-CB60481C9F60}"/>
              </a:ext>
            </a:extLst>
          </p:cNvPr>
          <p:cNvSpPr/>
          <p:nvPr/>
        </p:nvSpPr>
        <p:spPr>
          <a:xfrm>
            <a:off x="209550" y="257175"/>
            <a:ext cx="3629025" cy="2867025"/>
          </a:xfrm>
          <a:prstGeom prst="flowChartMagnetic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accent5">
                    <a:lumMod val="50000"/>
                  </a:schemeClr>
                </a:solidFill>
              </a:rPr>
              <a:t>pomník padlým v 1. světové válce / v 2. světové válce / ve světových válkách…</a:t>
            </a:r>
          </a:p>
        </p:txBody>
      </p:sp>
      <p:sp>
        <p:nvSpPr>
          <p:cNvPr id="5" name="Vývojový diagram: paměť se sekvenčním přístupem 4">
            <a:extLst>
              <a:ext uri="{FF2B5EF4-FFF2-40B4-BE49-F238E27FC236}">
                <a16:creationId xmlns:a16="http://schemas.microsoft.com/office/drawing/2014/main" id="{AEF75343-BFAB-B509-76C6-EDE8FD719A5D}"/>
              </a:ext>
            </a:extLst>
          </p:cNvPr>
          <p:cNvSpPr/>
          <p:nvPr/>
        </p:nvSpPr>
        <p:spPr>
          <a:xfrm>
            <a:off x="209550" y="3276600"/>
            <a:ext cx="3629025" cy="2867025"/>
          </a:xfrm>
          <a:prstGeom prst="flowChartMagnetic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accent5">
                    <a:lumMod val="50000"/>
                  </a:schemeClr>
                </a:solidFill>
              </a:rPr>
              <a:t>hospodářská památka / mlýn / hamr / velkostatek / pivovar / elektrárna…</a:t>
            </a:r>
          </a:p>
        </p:txBody>
      </p:sp>
      <p:sp>
        <p:nvSpPr>
          <p:cNvPr id="6" name="Vývojový diagram: paměť se sekvenčním přístupem 5">
            <a:extLst>
              <a:ext uri="{FF2B5EF4-FFF2-40B4-BE49-F238E27FC236}">
                <a16:creationId xmlns:a16="http://schemas.microsoft.com/office/drawing/2014/main" id="{46B1FBD9-B232-28FB-BC58-7E99220F47C7}"/>
              </a:ext>
            </a:extLst>
          </p:cNvPr>
          <p:cNvSpPr/>
          <p:nvPr/>
        </p:nvSpPr>
        <p:spPr>
          <a:xfrm>
            <a:off x="4281487" y="1995487"/>
            <a:ext cx="3629025" cy="2867025"/>
          </a:xfrm>
          <a:prstGeom prst="flowChartMagnetic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náboženská stavba / kostel / kaple / modlitebna / synagoga…</a:t>
            </a:r>
          </a:p>
        </p:txBody>
      </p:sp>
      <p:sp>
        <p:nvSpPr>
          <p:cNvPr id="7" name="Vývojový diagram: paměť se sekvenčním přístupem 6">
            <a:extLst>
              <a:ext uri="{FF2B5EF4-FFF2-40B4-BE49-F238E27FC236}">
                <a16:creationId xmlns:a16="http://schemas.microsoft.com/office/drawing/2014/main" id="{F08D25B2-9852-F6E7-4566-D277C29903B8}"/>
              </a:ext>
            </a:extLst>
          </p:cNvPr>
          <p:cNvSpPr/>
          <p:nvPr/>
        </p:nvSpPr>
        <p:spPr>
          <a:xfrm>
            <a:off x="8353424" y="257174"/>
            <a:ext cx="3629025" cy="2867025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sv. Jan Nepomucký (nebo jiný svatý) / jeho socha / sousoší / sloup / kaple…</a:t>
            </a:r>
          </a:p>
        </p:txBody>
      </p:sp>
      <p:sp>
        <p:nvSpPr>
          <p:cNvPr id="8" name="Vývojový diagram: paměť se sekvenčním přístupem 7">
            <a:extLst>
              <a:ext uri="{FF2B5EF4-FFF2-40B4-BE49-F238E27FC236}">
                <a16:creationId xmlns:a16="http://schemas.microsoft.com/office/drawing/2014/main" id="{8C335247-F4B6-8964-E83B-21AE0855FD4D}"/>
              </a:ext>
            </a:extLst>
          </p:cNvPr>
          <p:cNvSpPr/>
          <p:nvPr/>
        </p:nvSpPr>
        <p:spPr>
          <a:xfrm>
            <a:off x="8353424" y="3276600"/>
            <a:ext cx="3629025" cy="2867025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panské sídlo / tvrz / hrad / zámek / palác…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AC611EF-934B-A21A-4929-9015DA73879D}"/>
              </a:ext>
            </a:extLst>
          </p:cNvPr>
          <p:cNvSpPr/>
          <p:nvPr/>
        </p:nvSpPr>
        <p:spPr>
          <a:xfrm>
            <a:off x="1361743" y="2554069"/>
            <a:ext cx="24768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1. skupina</a:t>
            </a:r>
            <a:endParaRPr lang="cs-CZ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2005BDB-2689-02E9-A8F7-AA573A8ABCAF}"/>
              </a:ext>
            </a:extLst>
          </p:cNvPr>
          <p:cNvSpPr/>
          <p:nvPr/>
        </p:nvSpPr>
        <p:spPr>
          <a:xfrm>
            <a:off x="1361742" y="5573494"/>
            <a:ext cx="24768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2. skupina</a:t>
            </a:r>
            <a:endParaRPr lang="cs-CZ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478B9D4-5221-C8F8-F94B-D91855617EBF}"/>
              </a:ext>
            </a:extLst>
          </p:cNvPr>
          <p:cNvSpPr/>
          <p:nvPr/>
        </p:nvSpPr>
        <p:spPr>
          <a:xfrm>
            <a:off x="5433679" y="4297144"/>
            <a:ext cx="24768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3. skupina</a:t>
            </a:r>
            <a:endParaRPr lang="cs-CZ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F9EE9FB-37F3-33AA-FA03-6BF34D477C1F}"/>
              </a:ext>
            </a:extLst>
          </p:cNvPr>
          <p:cNvSpPr/>
          <p:nvPr/>
        </p:nvSpPr>
        <p:spPr>
          <a:xfrm>
            <a:off x="9505616" y="2554068"/>
            <a:ext cx="24768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4. skupina</a:t>
            </a:r>
            <a:endParaRPr lang="cs-CZ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99AE189-2843-31DE-CB81-E5B1E0604369}"/>
              </a:ext>
            </a:extLst>
          </p:cNvPr>
          <p:cNvSpPr/>
          <p:nvPr/>
        </p:nvSpPr>
        <p:spPr>
          <a:xfrm>
            <a:off x="9514974" y="5573494"/>
            <a:ext cx="24768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5. skupina</a:t>
            </a:r>
            <a:endParaRPr lang="cs-CZ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9197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Kreslený film, Animace, oblečení&#10;&#10;Popis byl vytvořen automaticky">
            <a:extLst>
              <a:ext uri="{FF2B5EF4-FFF2-40B4-BE49-F238E27FC236}">
                <a16:creationId xmlns:a16="http://schemas.microsoft.com/office/drawing/2014/main" id="{97904CD1-1863-EF6B-A31B-E35618269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400047"/>
          </a:xfrm>
          <a:prstGeom prst="rect">
            <a:avLst/>
          </a:prstGeom>
        </p:spPr>
      </p:pic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F0A33C5B-9A18-BF24-630F-929C4B02F69B}"/>
              </a:ext>
            </a:extLst>
          </p:cNvPr>
          <p:cNvSpPr/>
          <p:nvPr/>
        </p:nvSpPr>
        <p:spPr>
          <a:xfrm>
            <a:off x="5591175" y="3686174"/>
            <a:ext cx="6159838" cy="1609725"/>
          </a:xfrm>
          <a:prstGeom prst="roundRect">
            <a:avLst/>
          </a:prstGeom>
          <a:ln w="762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BADATELOV</a:t>
            </a:r>
          </a:p>
        </p:txBody>
      </p:sp>
      <p:pic>
        <p:nvPicPr>
          <p:cNvPr id="9" name="Grafický objekt 8" descr="Chytrý telefon se souvislou výplní">
            <a:extLst>
              <a:ext uri="{FF2B5EF4-FFF2-40B4-BE49-F238E27FC236}">
                <a16:creationId xmlns:a16="http://schemas.microsoft.com/office/drawing/2014/main" id="{2B2C664E-7A94-F928-B8C4-52C317972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76934">
            <a:off x="4927109" y="1961917"/>
            <a:ext cx="769461" cy="769461"/>
          </a:xfrm>
          <a:prstGeom prst="rect">
            <a:avLst/>
          </a:prstGeom>
        </p:spPr>
      </p:pic>
      <p:pic>
        <p:nvPicPr>
          <p:cNvPr id="11" name="Grafický objekt 10" descr="Tužka se souvislou výplní">
            <a:extLst>
              <a:ext uri="{FF2B5EF4-FFF2-40B4-BE49-F238E27FC236}">
                <a16:creationId xmlns:a16="http://schemas.microsoft.com/office/drawing/2014/main" id="{937F1FB2-8C7B-46ED-7B8F-0DCF90A1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675912">
            <a:off x="8138978" y="1606539"/>
            <a:ext cx="692029" cy="692029"/>
          </a:xfrm>
          <a:prstGeom prst="rect">
            <a:avLst/>
          </a:prstGeom>
        </p:spPr>
      </p:pic>
      <p:pic>
        <p:nvPicPr>
          <p:cNvPr id="13" name="Grafický objekt 12" descr="Dokument se souvislou výplní">
            <a:extLst>
              <a:ext uri="{FF2B5EF4-FFF2-40B4-BE49-F238E27FC236}">
                <a16:creationId xmlns:a16="http://schemas.microsoft.com/office/drawing/2014/main" id="{7B7EBAD8-9380-06F5-6F72-6792E0384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623735">
            <a:off x="7581379" y="1658964"/>
            <a:ext cx="806751" cy="806751"/>
          </a:xfrm>
          <a:prstGeom prst="rect">
            <a:avLst/>
          </a:prstGeom>
        </p:spPr>
      </p:pic>
      <p:pic>
        <p:nvPicPr>
          <p:cNvPr id="15" name="Grafický objekt 14" descr="Bezdrátové se souvislou výplní">
            <a:extLst>
              <a:ext uri="{FF2B5EF4-FFF2-40B4-BE49-F238E27FC236}">
                <a16:creationId xmlns:a16="http://schemas.microsoft.com/office/drawing/2014/main" id="{0E866D1B-601E-4ED5-79B9-605F70FD73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600851">
            <a:off x="5551611" y="1847405"/>
            <a:ext cx="714374" cy="714374"/>
          </a:xfrm>
          <a:prstGeom prst="rect">
            <a:avLst/>
          </a:prstGeom>
        </p:spPr>
      </p:pic>
      <p:sp>
        <p:nvSpPr>
          <p:cNvPr id="16" name="Řečová bublina: obdélníkový bublinový popisek se zakulacenými rohy 15">
            <a:extLst>
              <a:ext uri="{FF2B5EF4-FFF2-40B4-BE49-F238E27FC236}">
                <a16:creationId xmlns:a16="http://schemas.microsoft.com/office/drawing/2014/main" id="{9684AB81-41D0-9AFA-6F2C-E6CB1215E5AC}"/>
              </a:ext>
            </a:extLst>
          </p:cNvPr>
          <p:cNvSpPr/>
          <p:nvPr/>
        </p:nvSpPr>
        <p:spPr>
          <a:xfrm>
            <a:off x="10010774" y="1061862"/>
            <a:ext cx="2072801" cy="1166988"/>
          </a:xfrm>
          <a:prstGeom prst="wedgeRoundRectCallout">
            <a:avLst>
              <a:gd name="adj1" fmla="val -135714"/>
              <a:gd name="adj2" fmla="val -6319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accent1">
                    <a:lumMod val="75000"/>
                  </a:schemeClr>
                </a:solidFill>
              </a:rPr>
              <a:t>Dem</a:t>
            </a:r>
          </a:p>
          <a:p>
            <a:pPr algn="ctr"/>
            <a:r>
              <a:rPr lang="cs-CZ" sz="4000" b="1" dirty="0">
                <a:solidFill>
                  <a:schemeClr val="accent1">
                    <a:lumMod val="75000"/>
                  </a:schemeClr>
                </a:solidFill>
              </a:rPr>
              <a:t>na to!</a:t>
            </a:r>
          </a:p>
        </p:txBody>
      </p:sp>
      <p:sp>
        <p:nvSpPr>
          <p:cNvPr id="17" name="Řečová bublina: obdélníkový bublinový popisek se zakulacenými rohy 16">
            <a:extLst>
              <a:ext uri="{FF2B5EF4-FFF2-40B4-BE49-F238E27FC236}">
                <a16:creationId xmlns:a16="http://schemas.microsoft.com/office/drawing/2014/main" id="{AA6DA7EC-88D0-B366-9844-37A4F17D5E10}"/>
              </a:ext>
            </a:extLst>
          </p:cNvPr>
          <p:cNvSpPr/>
          <p:nvPr/>
        </p:nvSpPr>
        <p:spPr>
          <a:xfrm>
            <a:off x="108426" y="2562578"/>
            <a:ext cx="3149124" cy="2190396"/>
          </a:xfrm>
          <a:prstGeom prst="wedgeRoundRectCallout">
            <a:avLst>
              <a:gd name="adj1" fmla="val 95832"/>
              <a:gd name="adj2" fmla="val -7300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Já už fotim!</a:t>
            </a:r>
          </a:p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Najdi na netu basic info! Snad meetnem i ňákýho boomera.</a:t>
            </a:r>
          </a:p>
        </p:txBody>
      </p:sp>
    </p:spTree>
    <p:extLst>
      <p:ext uri="{BB962C8B-B14F-4D97-AF65-F5344CB8AC3E}">
        <p14:creationId xmlns:p14="http://schemas.microsoft.com/office/powerpoint/2010/main" val="755468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C230B803-8F5C-5993-5219-F586271CEB5D}"/>
              </a:ext>
            </a:extLst>
          </p:cNvPr>
          <p:cNvSpPr/>
          <p:nvPr/>
        </p:nvSpPr>
        <p:spPr>
          <a:xfrm>
            <a:off x="85725" y="4591050"/>
            <a:ext cx="1104900" cy="1733550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DD90A740-0699-18AC-B1CD-CC99E4A46188}"/>
              </a:ext>
            </a:extLst>
          </p:cNvPr>
          <p:cNvSpPr/>
          <p:nvPr/>
        </p:nvSpPr>
        <p:spPr>
          <a:xfrm>
            <a:off x="85725" y="66675"/>
            <a:ext cx="1104900" cy="4448175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FE1FF3DE-F306-077C-F84A-3F0884BEB29C}"/>
              </a:ext>
            </a:extLst>
          </p:cNvPr>
          <p:cNvSpPr/>
          <p:nvPr/>
        </p:nvSpPr>
        <p:spPr>
          <a:xfrm>
            <a:off x="1285875" y="4591050"/>
            <a:ext cx="2000250" cy="1733550"/>
          </a:xfrm>
          <a:prstGeom prst="roundRect">
            <a:avLst>
              <a:gd name="adj" fmla="val 952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D7AE941E-6903-8124-B0C7-8AF551D93DB1}"/>
              </a:ext>
            </a:extLst>
          </p:cNvPr>
          <p:cNvSpPr/>
          <p:nvPr/>
        </p:nvSpPr>
        <p:spPr>
          <a:xfrm>
            <a:off x="1285875" y="66675"/>
            <a:ext cx="2000250" cy="4448175"/>
          </a:xfrm>
          <a:prstGeom prst="roundRect">
            <a:avLst>
              <a:gd name="adj" fmla="val 8572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D9B619B2-963E-99BB-6866-C15B936C8774}"/>
              </a:ext>
            </a:extLst>
          </p:cNvPr>
          <p:cNvSpPr/>
          <p:nvPr/>
        </p:nvSpPr>
        <p:spPr>
          <a:xfrm>
            <a:off x="3381375" y="4591050"/>
            <a:ext cx="2000250" cy="1733550"/>
          </a:xfrm>
          <a:prstGeom prst="roundRect">
            <a:avLst>
              <a:gd name="adj" fmla="val 952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28542C74-F25D-8675-A4AF-6E32B64BF530}"/>
              </a:ext>
            </a:extLst>
          </p:cNvPr>
          <p:cNvSpPr/>
          <p:nvPr/>
        </p:nvSpPr>
        <p:spPr>
          <a:xfrm>
            <a:off x="3381375" y="66675"/>
            <a:ext cx="2000250" cy="4448175"/>
          </a:xfrm>
          <a:prstGeom prst="roundRect">
            <a:avLst>
              <a:gd name="adj" fmla="val 952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3F012656-B489-68FC-FF6B-B32831469CE5}"/>
              </a:ext>
            </a:extLst>
          </p:cNvPr>
          <p:cNvSpPr/>
          <p:nvPr/>
        </p:nvSpPr>
        <p:spPr>
          <a:xfrm>
            <a:off x="5476875" y="4591050"/>
            <a:ext cx="2000250" cy="1733550"/>
          </a:xfrm>
          <a:prstGeom prst="roundRect">
            <a:avLst>
              <a:gd name="adj" fmla="val 952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74AAC360-7805-B351-AED5-D803FE8032D5}"/>
              </a:ext>
            </a:extLst>
          </p:cNvPr>
          <p:cNvSpPr/>
          <p:nvPr/>
        </p:nvSpPr>
        <p:spPr>
          <a:xfrm>
            <a:off x="5476875" y="66675"/>
            <a:ext cx="2000250" cy="4448175"/>
          </a:xfrm>
          <a:prstGeom prst="roundRect">
            <a:avLst>
              <a:gd name="adj" fmla="val 952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D776007A-35B4-1114-0C4B-180C9E66F79B}"/>
              </a:ext>
            </a:extLst>
          </p:cNvPr>
          <p:cNvSpPr/>
          <p:nvPr/>
        </p:nvSpPr>
        <p:spPr>
          <a:xfrm>
            <a:off x="7572375" y="4591050"/>
            <a:ext cx="2000250" cy="1733550"/>
          </a:xfrm>
          <a:prstGeom prst="roundRect">
            <a:avLst>
              <a:gd name="adj" fmla="val 952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B5A7B5C9-E2B0-2B01-2BAB-C50A8F1F6724}"/>
              </a:ext>
            </a:extLst>
          </p:cNvPr>
          <p:cNvSpPr/>
          <p:nvPr/>
        </p:nvSpPr>
        <p:spPr>
          <a:xfrm>
            <a:off x="7572375" y="66675"/>
            <a:ext cx="2000250" cy="4448175"/>
          </a:xfrm>
          <a:prstGeom prst="roundRect">
            <a:avLst>
              <a:gd name="adj" fmla="val 952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5191833B-8E98-34BC-C4CA-9DF5F104257C}"/>
              </a:ext>
            </a:extLst>
          </p:cNvPr>
          <p:cNvSpPr/>
          <p:nvPr/>
        </p:nvSpPr>
        <p:spPr>
          <a:xfrm>
            <a:off x="9667875" y="4591050"/>
            <a:ext cx="2000250" cy="1733550"/>
          </a:xfrm>
          <a:prstGeom prst="roundRect">
            <a:avLst>
              <a:gd name="adj" fmla="val 952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01CAF132-AB68-EA78-408A-CE22A74D0A8D}"/>
              </a:ext>
            </a:extLst>
          </p:cNvPr>
          <p:cNvSpPr/>
          <p:nvPr/>
        </p:nvSpPr>
        <p:spPr>
          <a:xfrm>
            <a:off x="9667875" y="66675"/>
            <a:ext cx="2000250" cy="4448175"/>
          </a:xfrm>
          <a:prstGeom prst="roundRect">
            <a:avLst>
              <a:gd name="adj" fmla="val 952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F568055-0B0B-1549-CC5A-122987C76498}"/>
              </a:ext>
            </a:extLst>
          </p:cNvPr>
          <p:cNvSpPr/>
          <p:nvPr/>
        </p:nvSpPr>
        <p:spPr>
          <a:xfrm rot="16200000">
            <a:off x="-207152" y="5196216"/>
            <a:ext cx="16906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památka</a:t>
            </a:r>
            <a:r>
              <a:rPr lang="cs-CZ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06EF3243-32FD-826D-C4FF-76E036F5539B}"/>
              </a:ext>
            </a:extLst>
          </p:cNvPr>
          <p:cNvSpPr/>
          <p:nvPr/>
        </p:nvSpPr>
        <p:spPr>
          <a:xfrm rot="16200000">
            <a:off x="935149" y="4973749"/>
            <a:ext cx="174759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cs-CZ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basic info</a:t>
            </a:r>
          </a:p>
          <a:p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 netu:</a:t>
            </a:r>
            <a:endParaRPr lang="cs-CZ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9EEBA5BE-F929-A2AE-E9BC-5BC4C9128D03}"/>
              </a:ext>
            </a:extLst>
          </p:cNvPr>
          <p:cNvSpPr/>
          <p:nvPr/>
        </p:nvSpPr>
        <p:spPr>
          <a:xfrm rot="16200000">
            <a:off x="2978797" y="4946468"/>
            <a:ext cx="175926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cs-CZ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info od</a:t>
            </a:r>
          </a:p>
          <a:p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místňáků:</a:t>
            </a:r>
            <a:endParaRPr lang="cs-CZ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19CAB94-0B4B-BDC0-D660-AA65AFC5C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29537" y="4853205"/>
            <a:ext cx="1597803" cy="1116388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91BB1482-944E-B669-B1D1-0CF004C17C44}"/>
              </a:ext>
            </a:extLst>
          </p:cNvPr>
          <p:cNvSpPr/>
          <p:nvPr/>
        </p:nvSpPr>
        <p:spPr>
          <a:xfrm rot="16200000">
            <a:off x="6356225" y="5319325"/>
            <a:ext cx="178305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cs-CZ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amatkovykatalog.cz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EF1243BF-78D3-2419-C0E5-66CCAB0A9D57}"/>
              </a:ext>
            </a:extLst>
          </p:cNvPr>
          <p:cNvSpPr/>
          <p:nvPr/>
        </p:nvSpPr>
        <p:spPr>
          <a:xfrm rot="16200000">
            <a:off x="7527289" y="4858013"/>
            <a:ext cx="159768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cs-CZ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 čemu</a:t>
            </a:r>
          </a:p>
          <a:p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památka</a:t>
            </a:r>
          </a:p>
          <a:p>
            <a:r>
              <a:rPr lang="cs-CZ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sloužila?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38C779C4-F501-BB3D-D6DB-773197C80A2F}"/>
              </a:ext>
            </a:extLst>
          </p:cNvPr>
          <p:cNvSpPr/>
          <p:nvPr/>
        </p:nvSpPr>
        <p:spPr>
          <a:xfrm rot="16200000">
            <a:off x="9626344" y="4681106"/>
            <a:ext cx="17668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cs-CZ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Jaké jsou</a:t>
            </a:r>
          </a:p>
          <a:p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klady nebo</a:t>
            </a:r>
          </a:p>
          <a:p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zápory této</a:t>
            </a:r>
          </a:p>
          <a:p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památky? </a:t>
            </a:r>
            <a:endParaRPr lang="cs-CZ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718FCC39-0FCB-9574-7560-FC8CB31DEFCB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9667875" y="2290763"/>
            <a:ext cx="200025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Grafický objekt 26" descr="Odznak, sledovat se souvislou výplní">
            <a:extLst>
              <a:ext uri="{FF2B5EF4-FFF2-40B4-BE49-F238E27FC236}">
                <a16:creationId xmlns:a16="http://schemas.microsoft.com/office/drawing/2014/main" id="{EE67FEAD-DC7C-22D5-4C49-FADBEFEE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7875" y="4067175"/>
            <a:ext cx="457200" cy="457200"/>
          </a:xfrm>
          <a:prstGeom prst="rect">
            <a:avLst/>
          </a:prstGeom>
        </p:spPr>
      </p:pic>
      <p:pic>
        <p:nvPicPr>
          <p:cNvPr id="29" name="Grafický objekt 28" descr="Odznak, přestat sledovat se souvislou výplní">
            <a:extLst>
              <a:ext uri="{FF2B5EF4-FFF2-40B4-BE49-F238E27FC236}">
                <a16:creationId xmlns:a16="http://schemas.microsoft.com/office/drawing/2014/main" id="{432A257C-CFC8-F5A4-7D58-D8E0F10E3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9667875" y="762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0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osoba, Učení se, Lidská tvář&#10;&#10;Popis byl vytvořen automaticky">
            <a:extLst>
              <a:ext uri="{FF2B5EF4-FFF2-40B4-BE49-F238E27FC236}">
                <a16:creationId xmlns:a16="http://schemas.microsoft.com/office/drawing/2014/main" id="{40015A3F-3734-EED2-6AC1-7451623FC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r="20757"/>
          <a:stretch/>
        </p:blipFill>
        <p:spPr>
          <a:xfrm>
            <a:off x="87548" y="82279"/>
            <a:ext cx="3276969" cy="304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oblečení, venku, osoba, obloha&#10;&#10;Popis byl vytvořen automaticky">
            <a:extLst>
              <a:ext uri="{FF2B5EF4-FFF2-40B4-BE49-F238E27FC236}">
                <a16:creationId xmlns:a16="http://schemas.microsoft.com/office/drawing/2014/main" id="{60AC18E2-163D-0659-D097-481B31897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r="19740"/>
          <a:stretch/>
        </p:blipFill>
        <p:spPr>
          <a:xfrm>
            <a:off x="4457515" y="82279"/>
            <a:ext cx="3276969" cy="304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CF2F858-EE18-F009-CCA6-6A924F2B0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r="34781" b="4003"/>
          <a:stretch/>
        </p:blipFill>
        <p:spPr>
          <a:xfrm>
            <a:off x="8827482" y="82279"/>
            <a:ext cx="3276970" cy="304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Obsah obrázku text, interiér, zeď, prezentace&#10;&#10;Popis byl vytvořen automaticky">
            <a:extLst>
              <a:ext uri="{FF2B5EF4-FFF2-40B4-BE49-F238E27FC236}">
                <a16:creationId xmlns:a16="http://schemas.microsoft.com/office/drawing/2014/main" id="{AEC06032-1F29-6A15-460C-23B7D3417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t="15761" r="30749" b="15261"/>
          <a:stretch/>
        </p:blipFill>
        <p:spPr>
          <a:xfrm>
            <a:off x="8827482" y="3262095"/>
            <a:ext cx="3276970" cy="304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D3FC9DB-E877-CA6E-BC78-A306E0B0F553}"/>
              </a:ext>
            </a:extLst>
          </p:cNvPr>
          <p:cNvSpPr txBox="1"/>
          <p:nvPr/>
        </p:nvSpPr>
        <p:spPr>
          <a:xfrm>
            <a:off x="9474740" y="4367719"/>
            <a:ext cx="15466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NAŠE</a:t>
            </a:r>
          </a:p>
          <a:p>
            <a:pPr algn="ctr"/>
            <a:r>
              <a:rPr lang="cs-CZ" b="1" dirty="0"/>
              <a:t>PAMÁTKA</a:t>
            </a:r>
          </a:p>
        </p:txBody>
      </p:sp>
      <p:pic>
        <p:nvPicPr>
          <p:cNvPr id="14" name="Obrázek 13" descr="Obsah obrázku osoba, oblečení, území, venku&#10;&#10;Popis byl vytvořen automaticky">
            <a:extLst>
              <a:ext uri="{FF2B5EF4-FFF2-40B4-BE49-F238E27FC236}">
                <a16:creationId xmlns:a16="http://schemas.microsoft.com/office/drawing/2014/main" id="{AD283C39-E918-2F92-8B2F-D22E54CC8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14" y="3262095"/>
            <a:ext cx="3276970" cy="304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9A03AF6D-4F69-C91E-0014-8008FC57C985}"/>
              </a:ext>
            </a:extLst>
          </p:cNvPr>
          <p:cNvSpPr/>
          <p:nvPr/>
        </p:nvSpPr>
        <p:spPr>
          <a:xfrm>
            <a:off x="3514725" y="1219200"/>
            <a:ext cx="790575" cy="761999"/>
          </a:xfrm>
          <a:prstGeom prst="rightArrow">
            <a:avLst>
              <a:gd name="adj1" fmla="val 50000"/>
              <a:gd name="adj2" fmla="val 66250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5F618B94-E1EF-E691-4697-AA715C8AF8DE}"/>
              </a:ext>
            </a:extLst>
          </p:cNvPr>
          <p:cNvSpPr/>
          <p:nvPr/>
        </p:nvSpPr>
        <p:spPr>
          <a:xfrm>
            <a:off x="7885695" y="1219199"/>
            <a:ext cx="790575" cy="761999"/>
          </a:xfrm>
          <a:prstGeom prst="rightArrow">
            <a:avLst>
              <a:gd name="adj1" fmla="val 50000"/>
              <a:gd name="adj2" fmla="val 66250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A84DE58A-FFD6-7DF1-D032-41BCCDA5D868}"/>
              </a:ext>
            </a:extLst>
          </p:cNvPr>
          <p:cNvSpPr/>
          <p:nvPr/>
        </p:nvSpPr>
        <p:spPr>
          <a:xfrm rot="5400000">
            <a:off x="10070679" y="2881095"/>
            <a:ext cx="790575" cy="761999"/>
          </a:xfrm>
          <a:prstGeom prst="rightArrow">
            <a:avLst>
              <a:gd name="adj1" fmla="val 50000"/>
              <a:gd name="adj2" fmla="val 66250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C1366F53-B8C6-811A-56AF-9C219C267F2B}"/>
              </a:ext>
            </a:extLst>
          </p:cNvPr>
          <p:cNvSpPr/>
          <p:nvPr/>
        </p:nvSpPr>
        <p:spPr>
          <a:xfrm rot="10800000">
            <a:off x="7880703" y="4309883"/>
            <a:ext cx="790575" cy="761999"/>
          </a:xfrm>
          <a:prstGeom prst="rightArrow">
            <a:avLst>
              <a:gd name="adj1" fmla="val 50000"/>
              <a:gd name="adj2" fmla="val 66250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Grafický objekt 19" descr="Odznak 1 se souvislou výplní">
            <a:extLst>
              <a:ext uri="{FF2B5EF4-FFF2-40B4-BE49-F238E27FC236}">
                <a16:creationId xmlns:a16="http://schemas.microsoft.com/office/drawing/2014/main" id="{63F74855-4369-A144-4799-9682062B0C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9550" y="190500"/>
            <a:ext cx="457200" cy="4572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2" name="Grafický objekt 21" descr="Odznak se souvislou výplní">
            <a:extLst>
              <a:ext uri="{FF2B5EF4-FFF2-40B4-BE49-F238E27FC236}">
                <a16:creationId xmlns:a16="http://schemas.microsoft.com/office/drawing/2014/main" id="{BCD51651-27AC-589C-8B3C-6140673F9A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24290" y="189202"/>
            <a:ext cx="457200" cy="4572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Grafický objekt 23" descr="Odznak 3 se souvislou výplní">
            <a:extLst>
              <a:ext uri="{FF2B5EF4-FFF2-40B4-BE49-F238E27FC236}">
                <a16:creationId xmlns:a16="http://schemas.microsoft.com/office/drawing/2014/main" id="{F5C6F577-7540-B723-5278-3DA33D8585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53825" y="2638207"/>
            <a:ext cx="457200" cy="4572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6" name="Grafický objekt 25" descr="Odznak 4 se souvislou výplní">
            <a:extLst>
              <a:ext uri="{FF2B5EF4-FFF2-40B4-BE49-F238E27FC236}">
                <a16:creationId xmlns:a16="http://schemas.microsoft.com/office/drawing/2014/main" id="{22ACF359-8E31-732F-39A7-1AF0063027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18366" y="3822050"/>
            <a:ext cx="457200" cy="4572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8" name="Grafický objekt 27" descr="Odznak 5 se souvislou výplní">
            <a:extLst>
              <a:ext uri="{FF2B5EF4-FFF2-40B4-BE49-F238E27FC236}">
                <a16:creationId xmlns:a16="http://schemas.microsoft.com/office/drawing/2014/main" id="{758BDFA4-55CA-6764-6DD8-E2B22D49E5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72000" y="5762625"/>
            <a:ext cx="457200" cy="4572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9" name="Obdélník 28">
            <a:extLst>
              <a:ext uri="{FF2B5EF4-FFF2-40B4-BE49-F238E27FC236}">
                <a16:creationId xmlns:a16="http://schemas.microsoft.com/office/drawing/2014/main" id="{74E91DBE-25AF-AEE5-F93B-23DB90B35989}"/>
              </a:ext>
            </a:extLst>
          </p:cNvPr>
          <p:cNvSpPr/>
          <p:nvPr/>
        </p:nvSpPr>
        <p:spPr>
          <a:xfrm rot="19458527">
            <a:off x="54700" y="3783963"/>
            <a:ext cx="439344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cs-CZ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jak budete</a:t>
            </a:r>
          </a:p>
          <a:p>
            <a:r>
              <a:rPr lang="cs-CZ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postupovat vy?</a:t>
            </a:r>
            <a:endParaRPr lang="cs-CZ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169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interiérový design, hodiny, zeď&#10;&#10;Popis byl vytvořen automaticky">
            <a:extLst>
              <a:ext uri="{FF2B5EF4-FFF2-40B4-BE49-F238E27FC236}">
                <a16:creationId xmlns:a16="http://schemas.microsoft.com/office/drawing/2014/main" id="{8AE4D12D-3335-892C-DCB2-AD7F65ADF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8017" y="428017"/>
            <a:ext cx="3424136" cy="2568102"/>
          </a:xfrm>
          <a:prstGeom prst="rect">
            <a:avLst/>
          </a:prstGeom>
        </p:spPr>
      </p:pic>
      <p:pic>
        <p:nvPicPr>
          <p:cNvPr id="7" name="Obrázek 6" descr="Obsah obrázku oblečení, osoba, interiér, Lidská tvář&#10;&#10;Popis byl vytvořen automaticky">
            <a:extLst>
              <a:ext uri="{FF2B5EF4-FFF2-40B4-BE49-F238E27FC236}">
                <a16:creationId xmlns:a16="http://schemas.microsoft.com/office/drawing/2014/main" id="{DF8990E0-270F-C984-0DEE-9518BF15B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4135"/>
            <a:ext cx="2586343" cy="3438729"/>
          </a:xfrm>
          <a:prstGeom prst="rect">
            <a:avLst/>
          </a:prstGeom>
        </p:spPr>
      </p:pic>
      <p:pic>
        <p:nvPicPr>
          <p:cNvPr id="9" name="Obrázek 8" descr="Obsah obrázku venku, oblečení, obloha, osoba&#10;&#10;Popis byl vytvořen automaticky">
            <a:extLst>
              <a:ext uri="{FF2B5EF4-FFF2-40B4-BE49-F238E27FC236}">
                <a16:creationId xmlns:a16="http://schemas.microsoft.com/office/drawing/2014/main" id="{F9941F11-E114-D07C-E783-6DCF71D84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01" y="-9730"/>
            <a:ext cx="2611884" cy="3433864"/>
          </a:xfrm>
          <a:prstGeom prst="rect">
            <a:avLst/>
          </a:prstGeom>
        </p:spPr>
      </p:pic>
      <p:pic>
        <p:nvPicPr>
          <p:cNvPr id="11" name="Obrázek 10" descr="Obsah obrázku oblečení, interiér, osoba, boty&#10;&#10;Popis byl vytvořen automaticky">
            <a:extLst>
              <a:ext uri="{FF2B5EF4-FFF2-40B4-BE49-F238E27FC236}">
                <a16:creationId xmlns:a16="http://schemas.microsoft.com/office/drawing/2014/main" id="{72FA21DA-7B25-7BFC-AAFD-1F18ACE3B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92" y="3424134"/>
            <a:ext cx="2579048" cy="3443596"/>
          </a:xfrm>
          <a:prstGeom prst="rect">
            <a:avLst/>
          </a:prstGeom>
        </p:spPr>
      </p:pic>
      <p:pic>
        <p:nvPicPr>
          <p:cNvPr id="15" name="Obrázek 14" descr="Obsah obrázku oblečení, interiér, zeď, osoba&#10;&#10;Popis byl vytvořen automaticky">
            <a:extLst>
              <a:ext uri="{FF2B5EF4-FFF2-40B4-BE49-F238E27FC236}">
                <a16:creationId xmlns:a16="http://schemas.microsoft.com/office/drawing/2014/main" id="{D2F3D6C3-312A-65D0-FFE5-E725900C7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04" y="3424135"/>
            <a:ext cx="2571750" cy="3429000"/>
          </a:xfrm>
          <a:prstGeom prst="rect">
            <a:avLst/>
          </a:prstGeom>
        </p:spPr>
      </p:pic>
      <p:pic>
        <p:nvPicPr>
          <p:cNvPr id="17" name="Obrázek 16" descr="Obsah obrázku venku, oblečení, boty, obloha&#10;&#10;Popis byl vytvořen automaticky">
            <a:extLst>
              <a:ext uri="{FF2B5EF4-FFF2-40B4-BE49-F238E27FC236}">
                <a16:creationId xmlns:a16="http://schemas.microsoft.com/office/drawing/2014/main" id="{20F91A0C-0ECF-9446-8A6F-5018FFC074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59" y="0"/>
            <a:ext cx="2579047" cy="3438729"/>
          </a:xfrm>
          <a:prstGeom prst="rect">
            <a:avLst/>
          </a:prstGeom>
        </p:spPr>
      </p:pic>
      <p:pic>
        <p:nvPicPr>
          <p:cNvPr id="19" name="Obrázek 18" descr="Obsah obrázku Lidská tvář, umění, Artefakt, Řezba&#10;&#10;Popis byl vytvořen automaticky">
            <a:extLst>
              <a:ext uri="{FF2B5EF4-FFF2-40B4-BE49-F238E27FC236}">
                <a16:creationId xmlns:a16="http://schemas.microsoft.com/office/drawing/2014/main" id="{F624A90D-1E54-EA72-4A2D-7BAB6EE7C9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47" y="-4865"/>
            <a:ext cx="4473103" cy="6858000"/>
          </a:xfrm>
          <a:prstGeom prst="rect">
            <a:avLst/>
          </a:prstGeom>
        </p:spPr>
      </p:pic>
      <p:pic>
        <p:nvPicPr>
          <p:cNvPr id="20" name="Grafický objekt 19" descr="Odznak se souvislou výplní">
            <a:extLst>
              <a:ext uri="{FF2B5EF4-FFF2-40B4-BE49-F238E27FC236}">
                <a16:creationId xmlns:a16="http://schemas.microsoft.com/office/drawing/2014/main" id="{1836D0F7-E577-168A-D6A0-EEA0252FA8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12118" y="4865"/>
            <a:ext cx="1313844" cy="131384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48AEEE40-A7A6-C834-120B-DEC697E65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03749" y="1571625"/>
            <a:ext cx="457200" cy="457200"/>
          </a:xfrm>
          <a:prstGeom prst="rect">
            <a:avLst/>
          </a:prstGeom>
        </p:spPr>
      </p:pic>
      <p:pic>
        <p:nvPicPr>
          <p:cNvPr id="3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48AEEE40-A7A6-C834-120B-DEC697E65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03131" y="1571625"/>
            <a:ext cx="457200" cy="457200"/>
          </a:xfrm>
          <a:prstGeom prst="rect">
            <a:avLst/>
          </a:prstGeom>
        </p:spPr>
      </p:pic>
      <p:pic>
        <p:nvPicPr>
          <p:cNvPr id="4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48AEEE40-A7A6-C834-120B-DEC697E65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16768" y="1511836"/>
            <a:ext cx="457200" cy="457200"/>
          </a:xfrm>
          <a:prstGeom prst="rect">
            <a:avLst/>
          </a:prstGeom>
        </p:spPr>
      </p:pic>
      <p:pic>
        <p:nvPicPr>
          <p:cNvPr id="6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48AEEE40-A7A6-C834-120B-DEC697E65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3790" y="5000625"/>
            <a:ext cx="457200" cy="457200"/>
          </a:xfrm>
          <a:prstGeom prst="rect">
            <a:avLst/>
          </a:prstGeom>
        </p:spPr>
      </p:pic>
      <p:pic>
        <p:nvPicPr>
          <p:cNvPr id="8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48AEEE40-A7A6-C834-120B-DEC697E65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5451" y="4688732"/>
            <a:ext cx="457200" cy="457200"/>
          </a:xfrm>
          <a:prstGeom prst="rect">
            <a:avLst/>
          </a:prstGeom>
        </p:spPr>
      </p:pic>
      <p:pic>
        <p:nvPicPr>
          <p:cNvPr id="10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48AEEE40-A7A6-C834-120B-DEC697E65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23596" y="4905579"/>
            <a:ext cx="457200" cy="457200"/>
          </a:xfrm>
          <a:prstGeom prst="rect">
            <a:avLst/>
          </a:prstGeom>
        </p:spPr>
      </p:pic>
      <p:pic>
        <p:nvPicPr>
          <p:cNvPr id="12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48AEEE40-A7A6-C834-120B-DEC697E65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44312" y="4919559"/>
            <a:ext cx="457200" cy="457200"/>
          </a:xfrm>
          <a:prstGeom prst="rect">
            <a:avLst/>
          </a:prstGeom>
        </p:spPr>
      </p:pic>
      <p:pic>
        <p:nvPicPr>
          <p:cNvPr id="13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48AEEE40-A7A6-C834-120B-DEC697E65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36691" y="5229225"/>
            <a:ext cx="352425" cy="352425"/>
          </a:xfrm>
          <a:prstGeom prst="rect">
            <a:avLst/>
          </a:prstGeom>
        </p:spPr>
      </p:pic>
      <p:pic>
        <p:nvPicPr>
          <p:cNvPr id="14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50D7EB8E-7660-3D68-1095-18F95E463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54169" y="5186566"/>
            <a:ext cx="352425" cy="352425"/>
          </a:xfrm>
          <a:prstGeom prst="rect">
            <a:avLst/>
          </a:prstGeom>
        </p:spPr>
      </p:pic>
      <p:pic>
        <p:nvPicPr>
          <p:cNvPr id="16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88E81FAE-EDC8-2692-8246-4BA589F696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56967" y="5402900"/>
            <a:ext cx="352425" cy="352425"/>
          </a:xfrm>
          <a:prstGeom prst="rect">
            <a:avLst/>
          </a:prstGeom>
        </p:spPr>
      </p:pic>
      <p:pic>
        <p:nvPicPr>
          <p:cNvPr id="18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9E66BEDD-BC36-E2D2-04D8-C609971E51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43030" y="5281612"/>
            <a:ext cx="352425" cy="352425"/>
          </a:xfrm>
          <a:prstGeom prst="rect">
            <a:avLst/>
          </a:prstGeom>
        </p:spPr>
      </p:pic>
      <p:pic>
        <p:nvPicPr>
          <p:cNvPr id="21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C11CE304-60DA-39C0-EFC6-8D1A974BE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91696" y="5134179"/>
            <a:ext cx="352425" cy="352425"/>
          </a:xfrm>
          <a:prstGeom prst="rect">
            <a:avLst/>
          </a:prstGeom>
        </p:spPr>
      </p:pic>
      <p:pic>
        <p:nvPicPr>
          <p:cNvPr id="22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9C1D7E7C-652F-4D56-054C-12FA9BC79B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48961" y="5229225"/>
            <a:ext cx="352425" cy="352425"/>
          </a:xfrm>
          <a:prstGeom prst="rect">
            <a:avLst/>
          </a:prstGeom>
        </p:spPr>
      </p:pic>
      <p:pic>
        <p:nvPicPr>
          <p:cNvPr id="23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48F81B31-67D7-3A4E-0A20-119288740D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37951" y="5186566"/>
            <a:ext cx="352425" cy="352425"/>
          </a:xfrm>
          <a:prstGeom prst="rect">
            <a:avLst/>
          </a:prstGeom>
        </p:spPr>
      </p:pic>
      <p:pic>
        <p:nvPicPr>
          <p:cNvPr id="24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E333674D-F832-4D5D-130F-84EA6C2F77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58157" y="5171971"/>
            <a:ext cx="352425" cy="352425"/>
          </a:xfrm>
          <a:prstGeom prst="rect">
            <a:avLst/>
          </a:prstGeom>
        </p:spPr>
      </p:pic>
      <p:pic>
        <p:nvPicPr>
          <p:cNvPr id="25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3BF932D9-20E4-055E-289A-9311AFEEE8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33072" y="2147786"/>
            <a:ext cx="352425" cy="352425"/>
          </a:xfrm>
          <a:prstGeom prst="rect">
            <a:avLst/>
          </a:prstGeom>
        </p:spPr>
      </p:pic>
      <p:pic>
        <p:nvPicPr>
          <p:cNvPr id="26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24E1E3A8-B1F3-B190-84DD-EB55040B62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24596" y="4741119"/>
            <a:ext cx="352425" cy="352425"/>
          </a:xfrm>
          <a:prstGeom prst="rect">
            <a:avLst/>
          </a:prstGeom>
        </p:spPr>
      </p:pic>
      <p:pic>
        <p:nvPicPr>
          <p:cNvPr id="27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BAE74E7F-7949-91A4-DAC0-17A2A68854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22512" y="4688732"/>
            <a:ext cx="352425" cy="352425"/>
          </a:xfrm>
          <a:prstGeom prst="rect">
            <a:avLst/>
          </a:prstGeom>
        </p:spPr>
      </p:pic>
      <p:pic>
        <p:nvPicPr>
          <p:cNvPr id="28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A7993804-1DBE-51FF-FA22-048C00E4F1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87882" y="4648200"/>
            <a:ext cx="352425" cy="352425"/>
          </a:xfrm>
          <a:prstGeom prst="rect">
            <a:avLst/>
          </a:prstGeom>
        </p:spPr>
      </p:pic>
      <p:pic>
        <p:nvPicPr>
          <p:cNvPr id="29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D6D455C2-DBB1-BC90-395D-87A5E8E1FC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66126" y="4729366"/>
            <a:ext cx="352425" cy="352425"/>
          </a:xfrm>
          <a:prstGeom prst="rect">
            <a:avLst/>
          </a:prstGeom>
        </p:spPr>
      </p:pic>
      <p:pic>
        <p:nvPicPr>
          <p:cNvPr id="30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939AD46C-444C-5B5F-F4CE-73885D0E31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78906" y="1047750"/>
            <a:ext cx="352425" cy="352425"/>
          </a:xfrm>
          <a:prstGeom prst="rect">
            <a:avLst/>
          </a:prstGeom>
        </p:spPr>
      </p:pic>
      <p:pic>
        <p:nvPicPr>
          <p:cNvPr id="31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FB13F009-21B6-40A1-AD8E-127A6ACA5B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55279" y="1338672"/>
            <a:ext cx="273485" cy="273485"/>
          </a:xfrm>
          <a:prstGeom prst="rect">
            <a:avLst/>
          </a:prstGeom>
        </p:spPr>
      </p:pic>
      <p:pic>
        <p:nvPicPr>
          <p:cNvPr id="32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6F7651F0-6BF9-AF55-4112-2B53462D6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70283" y="1892082"/>
            <a:ext cx="273485" cy="273485"/>
          </a:xfrm>
          <a:prstGeom prst="rect">
            <a:avLst/>
          </a:prstGeom>
        </p:spPr>
      </p:pic>
      <p:pic>
        <p:nvPicPr>
          <p:cNvPr id="33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4A84A898-9DB1-A011-0BE8-9889950C4C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90426" y="1622438"/>
            <a:ext cx="273485" cy="273485"/>
          </a:xfrm>
          <a:prstGeom prst="rect">
            <a:avLst/>
          </a:prstGeom>
        </p:spPr>
      </p:pic>
      <p:pic>
        <p:nvPicPr>
          <p:cNvPr id="34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0F1C5AAD-4BF8-05C7-930B-2B7CCA6DBC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3679" y="4855830"/>
            <a:ext cx="273485" cy="273485"/>
          </a:xfrm>
          <a:prstGeom prst="rect">
            <a:avLst/>
          </a:prstGeom>
        </p:spPr>
      </p:pic>
      <p:pic>
        <p:nvPicPr>
          <p:cNvPr id="35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C046188D-E12B-37D0-D128-D16661256E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2441" y="4780588"/>
            <a:ext cx="273485" cy="2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665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ZAPOJME VŠECHNY">
      <a:dk1>
        <a:srgbClr val="3566FC"/>
      </a:dk1>
      <a:lt1>
        <a:sysClr val="window" lastClr="FFFFFF"/>
      </a:lt1>
      <a:dk2>
        <a:srgbClr val="02216E"/>
      </a:dk2>
      <a:lt2>
        <a:srgbClr val="3566FC"/>
      </a:lt2>
      <a:accent1>
        <a:srgbClr val="3566FC"/>
      </a:accent1>
      <a:accent2>
        <a:srgbClr val="24A926"/>
      </a:accent2>
      <a:accent3>
        <a:srgbClr val="AFCDE2"/>
      </a:accent3>
      <a:accent4>
        <a:srgbClr val="D9E1F2"/>
      </a:accent4>
      <a:accent5>
        <a:srgbClr val="D8D4D7"/>
      </a:accent5>
      <a:accent6>
        <a:srgbClr val="B0C1C8"/>
      </a:accent6>
      <a:hlink>
        <a:srgbClr val="0563C1"/>
      </a:hlink>
      <a:folHlink>
        <a:srgbClr val="954F72"/>
      </a:folHlink>
    </a:clrScheme>
    <a:fontScheme name="NPI ČR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6afe3e-7015-44d6-878d-5ba4d7b742d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9F7BA85524EB42AF4FF631EB6239E7" ma:contentTypeVersion="12" ma:contentTypeDescription="Vytvoří nový dokument" ma:contentTypeScope="" ma:versionID="3bdece645afffa9c368bd077d40b49b7">
  <xsd:schema xmlns:xsd="http://www.w3.org/2001/XMLSchema" xmlns:xs="http://www.w3.org/2001/XMLSchema" xmlns:p="http://schemas.microsoft.com/office/2006/metadata/properties" xmlns:ns2="bc6afe3e-7015-44d6-878d-5ba4d7b742d3" targetNamespace="http://schemas.microsoft.com/office/2006/metadata/properties" ma:root="true" ma:fieldsID="29013c76397ed49c65db7e03dfae3327" ns2:_="">
    <xsd:import namespace="bc6afe3e-7015-44d6-878d-5ba4d7b742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afe3e-7015-44d6-878d-5ba4d7b74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FF8D82-C20E-4049-BBA1-67440CF7D0B3}">
  <ds:schemaRefs>
    <ds:schemaRef ds:uri="http://schemas.microsoft.com/office/2006/metadata/properties"/>
    <ds:schemaRef ds:uri="http://schemas.microsoft.com/office/infopath/2007/PartnerControls"/>
    <ds:schemaRef ds:uri="bbe83440-e1e4-4f94-9406-955955b6095f"/>
    <ds:schemaRef ds:uri="179c9c8a-2f50-43f6-8546-8794a4ea6ec9"/>
  </ds:schemaRefs>
</ds:datastoreItem>
</file>

<file path=customXml/itemProps2.xml><?xml version="1.0" encoding="utf-8"?>
<ds:datastoreItem xmlns:ds="http://schemas.openxmlformats.org/officeDocument/2006/customXml" ds:itemID="{0201ED8B-DBD8-438C-8AB3-CC66B4DCB9F9}"/>
</file>

<file path=customXml/itemProps3.xml><?xml version="1.0" encoding="utf-8"?>
<ds:datastoreItem xmlns:ds="http://schemas.openxmlformats.org/officeDocument/2006/customXml" ds:itemID="{F0D0576B-D9E6-42C9-9090-93377C676D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173</Words>
  <Application>Microsoft Office PowerPoint</Application>
  <PresentationFormat>Širokoúhlá obrazovka</PresentationFormat>
  <Paragraphs>42</Paragraphs>
  <Slides>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Aharoni</vt:lpstr>
      <vt:lpstr>Arial</vt:lpstr>
      <vt:lpstr>Georgia</vt:lpstr>
      <vt:lpstr>Motiv Office</vt:lpstr>
      <vt:lpstr>Prezentace aplikace PowerPoint</vt:lpstr>
      <vt:lpstr>Třeba na jih od Čáslavi…</vt:lpstr>
      <vt:lpstr>Co tu všechno mají…</vt:lpstr>
      <vt:lpstr>Najdeme to vše i u nás?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Velický Jan</dc:creator>
  <cp:lastModifiedBy>Franc Daniel</cp:lastModifiedBy>
  <cp:revision>128</cp:revision>
  <dcterms:created xsi:type="dcterms:W3CDTF">2024-10-31T06:30:51Z</dcterms:created>
  <dcterms:modified xsi:type="dcterms:W3CDTF">2025-08-01T13:07:57Z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0x010100789F7BA85524EB42AF4FF631EB6239E7</vt:lpwstr>
  </property>
  <property fmtid="{D5CDD505-2E9C-101B-9397-08002B2CF9AE}" pid="3" name="MediaServiceImageTags">
    <vt:lpwstr/>
  </property>
</Properties>
</file>