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7" r:id="rId2"/>
    <p:sldId id="256" r:id="rId3"/>
    <p:sldId id="258" r:id="rId4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725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C4C1821-D293-44E0-B67E-40035BD9D438}" type="datetimeFigureOut">
              <a:rPr lang="cs-CZ" smtClean="0"/>
              <a:t>26.11.2024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87979DB-3D8B-4083-8803-1962564D78E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816662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/>
              <a:t>Evropa 9.-10. st. / vikingové / muslimové 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87979DB-3D8B-4083-8803-1962564D78E8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123413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D452011-AAAF-4284-A0EE-6791C912EF3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2D164AAC-9FCD-4AA8-BE24-E72FC23A730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9DEC0AC2-859D-47FE-9296-7995C2C54D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255728-3545-43D7-A05C-D83DDBB8A908}" type="datetimeFigureOut">
              <a:rPr lang="cs-CZ" smtClean="0"/>
              <a:t>26.11.2024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FB605968-03E7-4ECD-BCF5-5FA51AA28E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0EDCF351-6231-45A5-A859-4617FE3037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441D86-CD50-4CFA-8F87-3AC0E9B99F5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900734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FFC748C-6C3F-49E5-AC04-7FF1C41406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34FEB8A4-0070-4EBD-94A5-51E0A1EAE4C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8BFC4560-B6CC-40CD-9C64-5523003924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255728-3545-43D7-A05C-D83DDBB8A908}" type="datetimeFigureOut">
              <a:rPr lang="cs-CZ" smtClean="0"/>
              <a:t>26.11.2024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6378FB47-6233-440F-B12A-C6944C0F31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1D5F41EB-4ECB-420D-8C28-A136E440E6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441D86-CD50-4CFA-8F87-3AC0E9B99F5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367238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4906FC79-497B-4001-95BF-1BD755B27BA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65C4C4B0-5AF9-4071-A8D2-58BBD124445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07F17703-BCF4-4F58-89FA-56FF383805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255728-3545-43D7-A05C-D83DDBB8A908}" type="datetimeFigureOut">
              <a:rPr lang="cs-CZ" smtClean="0"/>
              <a:t>26.11.2024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2C3A4DC2-0871-4264-840C-EDF3FD1B42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40FE3F76-6708-4122-8190-5F3D51EF9C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441D86-CD50-4CFA-8F87-3AC0E9B99F5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241313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E042F7F-9A76-4A0E-836B-E984B9572F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7592C14-CAA3-4CA5-A64D-098A3AA3FF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4DD3A08F-234D-4347-9124-BBBE4C9E29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255728-3545-43D7-A05C-D83DDBB8A908}" type="datetimeFigureOut">
              <a:rPr lang="cs-CZ" smtClean="0"/>
              <a:t>26.11.2024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480272C4-7A23-4142-B497-F55E2963F7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21C43649-AB54-4DF4-BE3C-152F0EF387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441D86-CD50-4CFA-8F87-3AC0E9B99F5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332843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B7BA64A-8469-4DC8-B6DA-04AF5235B8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57D79C1F-875C-46C7-9333-DE967B898B2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FEE40579-9EE8-4551-AE50-98756E12BD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255728-3545-43D7-A05C-D83DDBB8A908}" type="datetimeFigureOut">
              <a:rPr lang="cs-CZ" smtClean="0"/>
              <a:t>26.11.2024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D524B55C-9F2C-49B7-9A9C-DDFA3A1757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1C5DC9B1-3518-485D-A342-0D42A7ED9C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441D86-CD50-4CFA-8F87-3AC0E9B99F5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847857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E77055F-5AC0-4A51-81EC-80D42584EB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DCBDDADF-2EA9-48F1-A85C-22FEDB2D5B3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FF30B706-3C33-44AC-947C-29A0A34A039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2AC00942-4D59-4BE2-8C68-FB358665B9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255728-3545-43D7-A05C-D83DDBB8A908}" type="datetimeFigureOut">
              <a:rPr lang="cs-CZ" smtClean="0"/>
              <a:t>26.11.2024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B7951F52-0349-4C2F-AD81-23D869C3D2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416D97A2-302E-4254-AE35-476A43AA98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441D86-CD50-4CFA-8F87-3AC0E9B99F5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485890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829D5F3-2845-458C-A099-F74A62422F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0A564A7F-B848-49CB-BE13-1B85B8DF39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C95CBF7E-E73C-4C18-A162-464F14851C7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6F8DAD19-36EE-43F2-B82C-80C3ABB7BE4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7DA2DFCF-18A5-432F-BBFB-B974E4BF7F5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668A1DAD-1260-4CA5-A86C-A2BFF4E1EF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255728-3545-43D7-A05C-D83DDBB8A908}" type="datetimeFigureOut">
              <a:rPr lang="cs-CZ" smtClean="0"/>
              <a:t>26.11.2024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E75337E4-5122-49A5-8A33-4FB86FE840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E324A05C-F6B8-4557-A7DA-8CCA71613C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441D86-CD50-4CFA-8F87-3AC0E9B99F5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791353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5F97987-D63F-4B42-BCCF-8C6DA4ABBA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A9F285EE-9EFE-4DE7-BC6B-490C592275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255728-3545-43D7-A05C-D83DDBB8A908}" type="datetimeFigureOut">
              <a:rPr lang="cs-CZ" smtClean="0"/>
              <a:t>26.11.2024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6CC27E73-9825-47C6-A2F0-609B3B69CD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8E7FB9C6-8584-4E14-BBEA-E40F9CEC61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441D86-CD50-4CFA-8F87-3AC0E9B99F5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139636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613DD3D3-A48E-4A65-A229-4AACFD0FF3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255728-3545-43D7-A05C-D83DDBB8A908}" type="datetimeFigureOut">
              <a:rPr lang="cs-CZ" smtClean="0"/>
              <a:t>26.11.2024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F7C6D5CB-1F2C-4D7B-97E8-B10485955F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091B3A7D-470D-40A3-88F6-333B90A591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441D86-CD50-4CFA-8F87-3AC0E9B99F5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530375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9D243F4-4F46-4063-9953-C6B663007E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99FB93D-F010-4B87-B8F3-072D495854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B7B11773-8F1B-4F7D-A178-BC479DABE50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0764345F-4971-4568-A5B8-A59DD054B8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255728-3545-43D7-A05C-D83DDBB8A908}" type="datetimeFigureOut">
              <a:rPr lang="cs-CZ" smtClean="0"/>
              <a:t>26.11.2024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51209095-8C95-4F28-8928-48BE676F04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621230E0-DACD-4D07-A0E5-3DC083B266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441D86-CD50-4CFA-8F87-3AC0E9B99F5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601848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0D3D942-3D06-4DFB-9885-6BD60C2344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79E12576-CB24-4DFC-9643-F4A08A5FB25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8D2553BE-1161-4FCE-8EB3-6261FCC3FDB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32ED6120-857B-48D0-BCA3-DC122B7BC3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255728-3545-43D7-A05C-D83DDBB8A908}" type="datetimeFigureOut">
              <a:rPr lang="cs-CZ" smtClean="0"/>
              <a:t>26.11.2024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9A4CE877-6368-404C-B002-CFEAAAB807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8732E146-6936-435E-9236-6E03DAB576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441D86-CD50-4CFA-8F87-3AC0E9B99F5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476814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D0B51601-DB4C-4DAE-8247-E63E81C89B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A46F0A7D-1336-48ED-B8A0-27CD58F620D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E28F8884-0C23-46B9-BD08-C0AB3FBF8BD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255728-3545-43D7-A05C-D83DDBB8A908}" type="datetimeFigureOut">
              <a:rPr lang="cs-CZ" smtClean="0"/>
              <a:t>26.11.2024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24C90F30-5923-4FE1-A4C6-B5266BE30E9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BAF482E6-8A95-4A2E-B0E0-077C1F460ED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441D86-CD50-4CFA-8F87-3AC0E9B99F5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777579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Europe Political Map - A Learning Family">
            <a:extLst>
              <a:ext uri="{FF2B5EF4-FFF2-40B4-BE49-F238E27FC236}">
                <a16:creationId xmlns:a16="http://schemas.microsoft.com/office/drawing/2014/main" id="{F7B9AE50-8078-4422-B678-1C461F0DCC9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771514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D81230B-DBBE-4FC8-BF41-43A5326BF80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31975"/>
            <a:ext cx="9144000" cy="1737724"/>
          </a:xfrm>
        </p:spPr>
        <p:txBody>
          <a:bodyPr/>
          <a:lstStyle/>
          <a:p>
            <a:r>
              <a:rPr lang="cs-CZ" dirty="0"/>
              <a:t>Jak vypadala raně středověká Evropa? </a:t>
            </a:r>
          </a:p>
        </p:txBody>
      </p:sp>
      <p:pic>
        <p:nvPicPr>
          <p:cNvPr id="2050" name="Picture 2" descr="What was it like to travel during the Middle Ages? Part 1: Going by Road –  Ducatus">
            <a:extLst>
              <a:ext uri="{FF2B5EF4-FFF2-40B4-BE49-F238E27FC236}">
                <a16:creationId xmlns:a16="http://schemas.microsoft.com/office/drawing/2014/main" id="{24A51296-76E7-4849-AE2C-875C3993D1D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73196" y="1869699"/>
            <a:ext cx="9094804" cy="45474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62923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4">
            <a:extLst>
              <a:ext uri="{FF2B5EF4-FFF2-40B4-BE49-F238E27FC236}">
                <a16:creationId xmlns:a16="http://schemas.microsoft.com/office/drawing/2014/main" id="{50EC74DF-D6DC-419C-9266-0AF27D76EE89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64330" t="25154" r="15490" b="38419"/>
          <a:stretch/>
        </p:blipFill>
        <p:spPr>
          <a:xfrm>
            <a:off x="1159496" y="1970202"/>
            <a:ext cx="2581095" cy="2620652"/>
          </a:xfrm>
          <a:prstGeom prst="rect">
            <a:avLst/>
          </a:prstGeom>
        </p:spPr>
      </p:pic>
      <p:pic>
        <p:nvPicPr>
          <p:cNvPr id="7" name="Obrázek 6">
            <a:extLst>
              <a:ext uri="{FF2B5EF4-FFF2-40B4-BE49-F238E27FC236}">
                <a16:creationId xmlns:a16="http://schemas.microsoft.com/office/drawing/2014/main" id="{C3F6422E-5C1E-41B9-94CA-0B633358F1D7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duotone>
              <a:prstClr val="black"/>
              <a:schemeClr val="accent2">
                <a:tint val="45000"/>
                <a:satMod val="400000"/>
              </a:schemeClr>
            </a:duotone>
          </a:blip>
          <a:srcRect l="64330" t="25292" r="15490" b="38282"/>
          <a:stretch/>
        </p:blipFill>
        <p:spPr>
          <a:xfrm>
            <a:off x="4639558" y="1970202"/>
            <a:ext cx="2460397" cy="2498104"/>
          </a:xfrm>
          <a:prstGeom prst="rect">
            <a:avLst/>
          </a:prstGeom>
        </p:spPr>
      </p:pic>
      <p:pic>
        <p:nvPicPr>
          <p:cNvPr id="9" name="Obrázek 8">
            <a:extLst>
              <a:ext uri="{FF2B5EF4-FFF2-40B4-BE49-F238E27FC236}">
                <a16:creationId xmlns:a16="http://schemas.microsoft.com/office/drawing/2014/main" id="{AA7B7FDC-0873-4902-8F7D-8D17FD59CDAA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duotone>
              <a:prstClr val="black"/>
              <a:schemeClr val="accent4">
                <a:tint val="45000"/>
                <a:satMod val="400000"/>
              </a:schemeClr>
            </a:duotone>
          </a:blip>
          <a:srcRect l="63866" t="25154" r="14871" b="38419"/>
          <a:stretch/>
        </p:blipFill>
        <p:spPr>
          <a:xfrm>
            <a:off x="8345862" y="1970202"/>
            <a:ext cx="2592371" cy="2498104"/>
          </a:xfrm>
          <a:prstGeom prst="rect">
            <a:avLst/>
          </a:prstGeom>
        </p:spPr>
      </p:pic>
      <p:sp>
        <p:nvSpPr>
          <p:cNvPr id="11" name="TextovéPole 10">
            <a:extLst>
              <a:ext uri="{FF2B5EF4-FFF2-40B4-BE49-F238E27FC236}">
                <a16:creationId xmlns:a16="http://schemas.microsoft.com/office/drawing/2014/main" id="{5B6C0B6E-DC71-4EFE-96F1-1451E3E34800}"/>
              </a:ext>
            </a:extLst>
          </p:cNvPr>
          <p:cNvSpPr txBox="1"/>
          <p:nvPr/>
        </p:nvSpPr>
        <p:spPr>
          <a:xfrm>
            <a:off x="339365" y="314236"/>
            <a:ext cx="11585542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s-CZ" sz="2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Prozkoumej deník fiktivního středověkého cestovatele z přelomu 9. a 10. st. a hledej v dějepisném atlase (3 QR kódy) státy či území, která tento cestoval navštívil. Napiš jejich názvy do tabulky.</a:t>
            </a: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1667123357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57</Words>
  <Application>Microsoft Office PowerPoint</Application>
  <PresentationFormat>Širokoúhlá obrazovka</PresentationFormat>
  <Paragraphs>4</Paragraphs>
  <Slides>3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Motiv Office</vt:lpstr>
      <vt:lpstr>Prezentace aplikace PowerPoint</vt:lpstr>
      <vt:lpstr>Jak vypadala raně středověká Evropa? 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Žalský Pavel - učitel</dc:creator>
  <cp:lastModifiedBy>Žalský Pavel - učitel</cp:lastModifiedBy>
  <cp:revision>1</cp:revision>
  <dcterms:created xsi:type="dcterms:W3CDTF">2024-11-26T06:51:34Z</dcterms:created>
  <dcterms:modified xsi:type="dcterms:W3CDTF">2024-11-26T06:56:27Z</dcterms:modified>
</cp:coreProperties>
</file>