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9F97-25E6-4788-BE4C-67979DBF9678}" type="datetimeFigureOut">
              <a:rPr lang="cs-CZ" smtClean="0"/>
              <a:t>08.01.2025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ACC8-F688-4A2A-84AC-314F317A61EB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4745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9F97-25E6-4788-BE4C-67979DBF9678}" type="datetimeFigureOut">
              <a:rPr lang="cs-CZ" smtClean="0"/>
              <a:t>08.01.2025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ACC8-F688-4A2A-84AC-314F317A61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9093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9F97-25E6-4788-BE4C-67979DBF9678}" type="datetimeFigureOut">
              <a:rPr lang="cs-CZ" smtClean="0"/>
              <a:t>08.01.2025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ACC8-F688-4A2A-84AC-314F317A61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3664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9F97-25E6-4788-BE4C-67979DBF9678}" type="datetimeFigureOut">
              <a:rPr lang="cs-CZ" smtClean="0"/>
              <a:t>08.01.2025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ACC8-F688-4A2A-84AC-314F317A61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4087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9F97-25E6-4788-BE4C-67979DBF9678}" type="datetimeFigureOut">
              <a:rPr lang="cs-CZ" smtClean="0"/>
              <a:t>08.01.2025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ACC8-F688-4A2A-84AC-314F317A61EB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0177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9F97-25E6-4788-BE4C-67979DBF9678}" type="datetimeFigureOut">
              <a:rPr lang="cs-CZ" smtClean="0"/>
              <a:t>08.01.2025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ACC8-F688-4A2A-84AC-314F317A61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2759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9F97-25E6-4788-BE4C-67979DBF9678}" type="datetimeFigureOut">
              <a:rPr lang="cs-CZ" smtClean="0"/>
              <a:t>08.01.2025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ACC8-F688-4A2A-84AC-314F317A61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9635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9F97-25E6-4788-BE4C-67979DBF9678}" type="datetimeFigureOut">
              <a:rPr lang="cs-CZ" smtClean="0"/>
              <a:t>08.01.2025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ACC8-F688-4A2A-84AC-314F317A61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8459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9F97-25E6-4788-BE4C-67979DBF9678}" type="datetimeFigureOut">
              <a:rPr lang="cs-CZ" smtClean="0"/>
              <a:t>08.01.2025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ACC8-F688-4A2A-84AC-314F317A61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5808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0649F97-25E6-4788-BE4C-67979DBF9678}" type="datetimeFigureOut">
              <a:rPr lang="cs-CZ" smtClean="0"/>
              <a:t>08.01.2025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B1ACC8-F688-4A2A-84AC-314F317A61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852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49F97-25E6-4788-BE4C-67979DBF9678}" type="datetimeFigureOut">
              <a:rPr lang="cs-CZ" smtClean="0"/>
              <a:t>08.01.2025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1ACC8-F688-4A2A-84AC-314F317A61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0019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0649F97-25E6-4788-BE4C-67979DBF9678}" type="datetimeFigureOut">
              <a:rPr lang="cs-CZ" smtClean="0"/>
              <a:t>08.01.2025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6B1ACC8-F688-4A2A-84AC-314F317A61EB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4812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razsky.denik.cz/zpravy_region/senzace-v-narodnim-muzeu-vystavuj20110217.html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rutnov.cz/cs/zivot-v-trutnove/historie-mesta/kronikarka-vypravi/navsteva-schuzky-pracovni-skupiny-pro-revizi-ceskeho-prekladu-huttelovy-kroniky.html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olnidunajovice.webnode.cz/kroniky-a-kronikari/skolni-kroniky/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D02394-BEA2-3C76-5E7B-6707AEC14A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4366" y="410609"/>
            <a:ext cx="10058400" cy="3566160"/>
          </a:xfrm>
        </p:spPr>
        <p:txBody>
          <a:bodyPr/>
          <a:lstStyle/>
          <a:p>
            <a:pPr algn="ctr"/>
            <a:r>
              <a:rPr lang="cs-CZ" dirty="0"/>
              <a:t>Kronika jako historický pramen</a:t>
            </a:r>
          </a:p>
        </p:txBody>
      </p:sp>
    </p:spTree>
    <p:extLst>
      <p:ext uri="{BB962C8B-B14F-4D97-AF65-F5344CB8AC3E}">
        <p14:creationId xmlns:p14="http://schemas.microsoft.com/office/powerpoint/2010/main" val="1186969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DDF42A-5BD0-ED05-7F29-677BCED61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kronika?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7FDD0E9-505A-9276-00F5-CD1194387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085220"/>
            <a:ext cx="10058400" cy="4023360"/>
          </a:xfrm>
        </p:spPr>
        <p:txBody>
          <a:bodyPr>
            <a:normAutofit/>
          </a:bodyPr>
          <a:lstStyle/>
          <a:p>
            <a:r>
              <a:rPr lang="cs-CZ" sz="3600" dirty="0"/>
              <a:t>Kronika je kniha, do které se zapisují důležité události, </a:t>
            </a:r>
            <a:r>
              <a:rPr lang="cs-CZ" sz="3600" dirty="0" smtClean="0"/>
              <a:t>které</a:t>
            </a:r>
            <a:r>
              <a:rPr lang="cs-CZ" sz="3600" dirty="0" smtClean="0"/>
              <a:t> </a:t>
            </a:r>
            <a:r>
              <a:rPr lang="cs-CZ" sz="3600" dirty="0"/>
              <a:t>se staly v určitém místě. </a:t>
            </a:r>
          </a:p>
          <a:p>
            <a:r>
              <a:rPr lang="cs-CZ" sz="3600" dirty="0"/>
              <a:t>Záznamy jsou psány v pořadí, jak se události staly, od nejstarších po nejnovější. </a:t>
            </a:r>
          </a:p>
          <a:p>
            <a:r>
              <a:rPr lang="cs-CZ" sz="3600" dirty="0"/>
              <a:t>Kronika slouží k tomu, aby si lidé mohli i po letech připomenout, co se tehdy dělo. </a:t>
            </a:r>
          </a:p>
        </p:txBody>
      </p:sp>
    </p:spTree>
    <p:extLst>
      <p:ext uri="{BB962C8B-B14F-4D97-AF65-F5344CB8AC3E}">
        <p14:creationId xmlns:p14="http://schemas.microsoft.com/office/powerpoint/2010/main" val="3080816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CD60A9-D056-DFB2-16EA-07F43D1C3B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3B8AD2-669E-3003-F696-96A31C07C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Kosmova kronika?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400388-A1C3-1FCB-E7F2-4E57E22EA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799" y="2085220"/>
            <a:ext cx="10646229" cy="4315580"/>
          </a:xfrm>
        </p:spPr>
        <p:txBody>
          <a:bodyPr>
            <a:noAutofit/>
          </a:bodyPr>
          <a:lstStyle/>
          <a:p>
            <a:r>
              <a:rPr lang="cs-CZ" sz="3600" dirty="0" smtClean="0"/>
              <a:t>Přesným </a:t>
            </a:r>
            <a:r>
              <a:rPr lang="cs-CZ" sz="3600" dirty="0"/>
              <a:t>názvem </a:t>
            </a:r>
            <a:r>
              <a:rPr lang="cs-CZ" sz="3600" b="1" dirty="0"/>
              <a:t>Kronika Čechů</a:t>
            </a:r>
            <a:r>
              <a:rPr lang="cs-CZ" sz="3600" dirty="0"/>
              <a:t>, napsal učený mnich Kosmas někdy kolem roku 1125. </a:t>
            </a:r>
          </a:p>
          <a:p>
            <a:r>
              <a:rPr lang="cs-CZ" sz="3600" dirty="0"/>
              <a:t>V kronice popisuje, jak podle pověstí vznikly české země a co se v nich stalo za jeho života a předtím. Najdeme tam příběhy o praotci Čechovi, kněžně Libuši…</a:t>
            </a:r>
          </a:p>
          <a:p>
            <a:r>
              <a:rPr lang="cs-CZ" sz="3600" dirty="0"/>
              <a:t>Kosmas psal kroniku latinsky</a:t>
            </a:r>
          </a:p>
        </p:txBody>
      </p:sp>
    </p:spTree>
    <p:extLst>
      <p:ext uri="{BB962C8B-B14F-4D97-AF65-F5344CB8AC3E}">
        <p14:creationId xmlns:p14="http://schemas.microsoft.com/office/powerpoint/2010/main" val="1971564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osmova Kronika česká.">
            <a:extLst>
              <a:ext uri="{FF2B5EF4-FFF2-40B4-BE49-F238E27FC236}">
                <a16:creationId xmlns:a16="http://schemas.microsoft.com/office/drawing/2014/main" id="{417A3D54-FCD5-81A5-E2A0-7B20DD468C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5" t="17391"/>
          <a:stretch/>
        </p:blipFill>
        <p:spPr bwMode="auto">
          <a:xfrm>
            <a:off x="0" y="0"/>
            <a:ext cx="12151552" cy="5682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5C0DA3D9-2185-1B93-A067-1CEA4CAAEEFD}"/>
              </a:ext>
            </a:extLst>
          </p:cNvPr>
          <p:cNvSpPr txBox="1"/>
          <p:nvPr/>
        </p:nvSpPr>
        <p:spPr>
          <a:xfrm>
            <a:off x="130628" y="5867400"/>
            <a:ext cx="94923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>
                <a:hlinkClick r:id="rId3"/>
              </a:rPr>
              <a:t>https://prazsky.denik.cz/zpravy_region/senzace-v-narodnim-muzeu-vystavuj20110217.html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7215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152D7-4282-B4F8-B37A-E91864BDFD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2E41E0-04EE-AFDA-6E04-F2D1EC207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Píší se dnes kroniky?</a:t>
            </a:r>
          </a:p>
        </p:txBody>
      </p:sp>
    </p:spTree>
    <p:extLst>
      <p:ext uri="{BB962C8B-B14F-4D97-AF65-F5344CB8AC3E}">
        <p14:creationId xmlns:p14="http://schemas.microsoft.com/office/powerpoint/2010/main" val="651002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3C70D7-62E8-49B8-9CB2-009879F1A9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DA8A85-FF24-55CE-081F-E876E8FAA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Kde nebo kdo píše kroniky?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27440C5-05BD-8C3F-6056-BB38CD6CF2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799" y="2085220"/>
            <a:ext cx="10646229" cy="4315580"/>
          </a:xfrm>
        </p:spPr>
        <p:txBody>
          <a:bodyPr>
            <a:noAutofit/>
          </a:bodyPr>
          <a:lstStyle/>
          <a:p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665014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AF68E0-D5FD-8F40-60DE-1BEB46760E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DAD48F-6955-E79D-2D84-C0E1FB12F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Městská kronika - Trutnov</a:t>
            </a:r>
          </a:p>
        </p:txBody>
      </p:sp>
      <p:pic>
        <p:nvPicPr>
          <p:cNvPr id="3074" name="Picture 2" descr="Hüttelova kronika">
            <a:extLst>
              <a:ext uri="{FF2B5EF4-FFF2-40B4-BE49-F238E27FC236}">
                <a16:creationId xmlns:a16="http://schemas.microsoft.com/office/drawing/2014/main" id="{20EB54F4-ADA6-7E2E-ECD4-EC1DC2F5FF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019" y="1737360"/>
            <a:ext cx="6689952" cy="5014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AC22ED8D-0DFD-FF9C-0160-B9DD08202B5D}"/>
              </a:ext>
            </a:extLst>
          </p:cNvPr>
          <p:cNvSpPr txBox="1"/>
          <p:nvPr/>
        </p:nvSpPr>
        <p:spPr>
          <a:xfrm>
            <a:off x="9711553" y="3337450"/>
            <a:ext cx="230627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>
                <a:hlinkClick r:id="rId3"/>
              </a:rPr>
              <a:t>https://www.trutnov.cz/cs/zivot-v-trutnove/historie-mesta/kronikarka-vypravi/navsteva-schuzky-pracovni-skupiny-pro-revizi-ceskeho-prekladu-huttelovy-kroniky.html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50598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AF68E0-D5FD-8F40-60DE-1BEB46760E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DAD48F-6955-E79D-2D84-C0E1FB12F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Školní kronika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F0F021B5-6242-5C3F-793C-89C6767A12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0898" y="1877106"/>
            <a:ext cx="6259286" cy="4491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1D98D335-848E-C5CE-E0B0-298FCE66DB93}"/>
              </a:ext>
            </a:extLst>
          </p:cNvPr>
          <p:cNvSpPr txBox="1"/>
          <p:nvPr/>
        </p:nvSpPr>
        <p:spPr>
          <a:xfrm>
            <a:off x="9470571" y="5120641"/>
            <a:ext cx="25146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>
                <a:hlinkClick r:id="rId3"/>
              </a:rPr>
              <a:t>https://dolnidunajovice.webnode.cz/kroniky-a-kronikari/skolni-kroniky/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1422760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22</TotalTime>
  <Words>141</Words>
  <Application>Microsoft Office PowerPoint</Application>
  <PresentationFormat>Širokoúhlá obrazovka</PresentationFormat>
  <Paragraphs>16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Calibri</vt:lpstr>
      <vt:lpstr>Calibri Light</vt:lpstr>
      <vt:lpstr>Retrospektiva</vt:lpstr>
      <vt:lpstr>Kronika jako historický pramen</vt:lpstr>
      <vt:lpstr>Co je kronika?</vt:lpstr>
      <vt:lpstr>Kosmova kronika?</vt:lpstr>
      <vt:lpstr>Prezentace aplikace PowerPoint</vt:lpstr>
      <vt:lpstr>Píší se dnes kroniky?</vt:lpstr>
      <vt:lpstr>Kde nebo kdo píše kroniky?</vt:lpstr>
      <vt:lpstr>Městská kronika - Trutnov</vt:lpstr>
      <vt:lpstr>Školní kronika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Kronika jako historický pramen</dc:title>
  <dc:creator>Roman Ziegler</dc:creator>
  <cp:lastModifiedBy>Bílková Jitka</cp:lastModifiedBy>
  <cp:revision>5</cp:revision>
  <dcterms:created xsi:type="dcterms:W3CDTF">2025-01-08T03:00:16Z</dcterms:created>
  <dcterms:modified xsi:type="dcterms:W3CDTF">2025-01-08T11:11:37Z</dcterms:modified>
</cp:coreProperties>
</file>