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3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2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05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264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83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928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05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27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33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61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77636-D549-44A8-B888-41F70298CB67}" type="datetimeFigureOut">
              <a:rPr lang="cs-CZ" smtClean="0"/>
              <a:t>15.02.2024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1FE9-470F-4E77-9577-1772C9156A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61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mata.rozhlas.cz/prohlaseni-generala-eliase-1941-79849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www.mujrozhlas.cz/sites/default/files/styles/detail/public/rapi/03364290.jpeg?itok=fRlwIjIm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1" r="11846"/>
          <a:stretch/>
        </p:blipFill>
        <p:spPr bwMode="auto">
          <a:xfrm>
            <a:off x="1897149" y="0"/>
            <a:ext cx="8476211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5940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B9E605-0D1A-E5B3-1D69-04B1C2B89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Zdroj obrázku: </a:t>
            </a:r>
            <a:r>
              <a:rPr lang="cs-CZ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https://temata.rozhlas.cz/prohlaseni-generala-eliase-1941-7984929</a:t>
            </a: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64256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6A14FB5452E04DA48B244FDC598AC0" ma:contentTypeVersion="13" ma:contentTypeDescription="Vytvoří nový dokument" ma:contentTypeScope="" ma:versionID="ce4137909d8a77268aafe6c2d3ff1a9a">
  <xsd:schema xmlns:xsd="http://www.w3.org/2001/XMLSchema" xmlns:xs="http://www.w3.org/2001/XMLSchema" xmlns:p="http://schemas.microsoft.com/office/2006/metadata/properties" xmlns:ns2="d2c3e6a5-0757-41d4-b297-98871ce02533" xmlns:ns3="0f239e58-f359-4c3a-a023-8a1e1f94737d" targetNamespace="http://schemas.microsoft.com/office/2006/metadata/properties" ma:root="true" ma:fieldsID="fe89a777b360328b8d3026198b902a28" ns2:_="" ns3:_="">
    <xsd:import namespace="d2c3e6a5-0757-41d4-b297-98871ce02533"/>
    <xsd:import namespace="0f239e58-f359-4c3a-a023-8a1e1f9473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e6a5-0757-41d4-b297-98871ce02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39e58-f359-4c3a-a023-8a1e1f9473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e6a5-0757-41d4-b297-98871ce0253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0B0EDF8-584D-4EE2-BDDE-F7092D033752}"/>
</file>

<file path=customXml/itemProps2.xml><?xml version="1.0" encoding="utf-8"?>
<ds:datastoreItem xmlns:ds="http://schemas.openxmlformats.org/officeDocument/2006/customXml" ds:itemID="{7C3C49AE-E723-401E-8F87-BA23F656158E}"/>
</file>

<file path=customXml/itemProps3.xml><?xml version="1.0" encoding="utf-8"?>
<ds:datastoreItem xmlns:ds="http://schemas.openxmlformats.org/officeDocument/2006/customXml" ds:itemID="{33F6218B-C871-4A7D-A03B-9C6E3CA7045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Širokoúhlá obrazovka</PresentationFormat>
  <Paragraphs>1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Motiv Office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Ziegler</dc:creator>
  <cp:lastModifiedBy>Ziegler Roman</cp:lastModifiedBy>
  <cp:revision>3</cp:revision>
  <dcterms:created xsi:type="dcterms:W3CDTF">2020-02-21T04:49:22Z</dcterms:created>
  <dcterms:modified xsi:type="dcterms:W3CDTF">2024-02-15T18:19:30Z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0x010100756A14FB5452E04DA48B244FDC598AC0</vt:lpwstr>
  </property>
</Properties>
</file>