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256" r:id="rId6"/>
    <p:sldId id="258" r:id="rId7"/>
    <p:sldId id="261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FC"/>
    <a:srgbClr val="022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4E0F6-C629-3596-4515-A2A47304E2F6}" v="1" dt="2025-03-03T12:26:01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7356" autoAdjust="0"/>
  </p:normalViewPr>
  <p:slideViewPr>
    <p:cSldViewPr snapToGrid="0">
      <p:cViewPr varScale="1">
        <p:scale>
          <a:sx n="107" d="100"/>
          <a:sy n="107" d="100"/>
        </p:scale>
        <p:origin x="69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mátlová Anna" userId="S::anna.zmatlova@npi.cz::c2b9cb2f-dccf-4ac0-9e14-1c906fe2fc25" providerId="AD" clId="Web-{E034E0F6-C629-3596-4515-A2A47304E2F6}"/>
    <pc:docChg chg="modSld">
      <pc:chgData name="Zmátlová Anna" userId="S::anna.zmatlova@npi.cz::c2b9cb2f-dccf-4ac0-9e14-1c906fe2fc25" providerId="AD" clId="Web-{E034E0F6-C629-3596-4515-A2A47304E2F6}" dt="2025-03-03T12:26:01.642" v="0" actId="1076"/>
      <pc:docMkLst>
        <pc:docMk/>
      </pc:docMkLst>
      <pc:sldChg chg="modSp">
        <pc:chgData name="Zmátlová Anna" userId="S::anna.zmatlova@npi.cz::c2b9cb2f-dccf-4ac0-9e14-1c906fe2fc25" providerId="AD" clId="Web-{E034E0F6-C629-3596-4515-A2A47304E2F6}" dt="2025-03-03T12:26:01.642" v="0" actId="1076"/>
        <pc:sldMkLst>
          <pc:docMk/>
          <pc:sldMk cId="1686704267" sldId="266"/>
        </pc:sldMkLst>
        <pc:spChg chg="mod">
          <ac:chgData name="Zmátlová Anna" userId="S::anna.zmatlova@npi.cz::c2b9cb2f-dccf-4ac0-9e14-1c906fe2fc25" providerId="AD" clId="Web-{E034E0F6-C629-3596-4515-A2A47304E2F6}" dt="2025-03-03T12:26:01.642" v="0" actId="1076"/>
          <ac:spMkLst>
            <pc:docMk/>
            <pc:sldMk cId="1686704267" sldId="266"/>
            <ac:spMk id="16" creationId="{3B01F3B5-DEF1-4215-81F8-A2AE38F547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24C26B-1C45-4D0C-86D7-810B7AC39E9F}" type="datetimeFigureOut">
              <a:rPr lang="cs-CZ" smtClean="0"/>
              <a:pPr/>
              <a:t>01.08.2025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7F8F09A-4B79-42B7-A0E5-E0ACD3FB5C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03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9409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2444A-7B38-4D42-912D-5CD1DFCD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4F62C5-D0CC-48A9-A637-A72C8449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46806D-7E4B-4A26-90CB-6A8E5CE1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B8-5A9B-4B69-A9DC-B162058140F7}" type="datetimeFigureOut">
              <a:rPr lang="cs-CZ" smtClean="0"/>
              <a:t>01.08.2025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684C0B-22AB-4D10-8D9D-C9A06819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B1730E-77AF-46E7-9531-AC051443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248-ABA6-4CD0-B5DC-657C677D4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32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</p:spTree>
    <p:extLst>
      <p:ext uri="{BB962C8B-B14F-4D97-AF65-F5344CB8AC3E}">
        <p14:creationId xmlns:p14="http://schemas.microsoft.com/office/powerpoint/2010/main" val="423741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 dirty="0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 dirty="0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51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9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0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26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2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text</a:t>
            </a:r>
          </a:p>
        </p:txBody>
      </p:sp>
    </p:spTree>
    <p:extLst>
      <p:ext uri="{BB962C8B-B14F-4D97-AF65-F5344CB8AC3E}">
        <p14:creationId xmlns:p14="http://schemas.microsoft.com/office/powerpoint/2010/main" val="281470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6177C-822E-483F-A197-6E4D6A864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CF0E23-4731-497C-A41B-0678EE9DA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080413-7204-455E-8032-31C5D5D1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35B8-5A9B-4B69-A9DC-B162058140F7}" type="datetimeFigureOut">
              <a:rPr lang="cs-CZ" smtClean="0"/>
              <a:t>01.08.2025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541C03-EB2C-4DAA-8E85-415BBC35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088C79-DFDD-4F1C-911F-A4E12518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A248-ABA6-4CD0-B5DC-657C677D4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58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/>
              <a:t>Název kapitoly nebo prezentace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2FED396-82C8-420D-8B0C-F5C3023B23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134108-AAF2-46F8-AD42-328F352FA3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C9B2C86-C5E1-462E-84F6-EE174D951E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3" r:id="rId4"/>
    <p:sldLayoutId id="2147483652" r:id="rId5"/>
    <p:sldLayoutId id="2147483651" r:id="rId6"/>
    <p:sldLayoutId id="2147483657" r:id="rId7"/>
    <p:sldLayoutId id="2147483658" r:id="rId8"/>
    <p:sldLayoutId id="2147483659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C4E63935-0F95-4DEF-A994-C438970B09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97000"/>
                </a:schemeClr>
              </a:gs>
              <a:gs pos="100000">
                <a:schemeClr val="tx1">
                  <a:alpha val="56000"/>
                  <a:lumMod val="91000"/>
                  <a:lumOff val="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CDB210-85F5-4936-9A03-AB7F3AE8BC8F}"/>
              </a:ext>
            </a:extLst>
          </p:cNvPr>
          <p:cNvSpPr txBox="1"/>
          <p:nvPr/>
        </p:nvSpPr>
        <p:spPr>
          <a:xfrm>
            <a:off x="481264" y="2037346"/>
            <a:ext cx="11710736" cy="2308324"/>
          </a:xfrm>
          <a:prstGeom prst="rect">
            <a:avLst/>
          </a:prstGeom>
          <a:noFill/>
          <a:effectLst>
            <a:outerShdw blurRad="190500" sx="102000" sy="102000" algn="ct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7200" dirty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noFill/>
                <a:effectLst>
                  <a:outerShdw blurRad="190500" sx="102000" sy="102000" algn="ctr" rotWithShape="0">
                    <a:prstClr val="black"/>
                  </a:outerShdw>
                </a:effectLst>
              </a:rPr>
              <a:t>Pomník obětem 1. a 2. světové války v pražské Michli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D52FA0-8149-43FD-84D6-26F31A9AF5D1}"/>
              </a:ext>
            </a:extLst>
          </p:cNvPr>
          <p:cNvSpPr txBox="1"/>
          <p:nvPr/>
        </p:nvSpPr>
        <p:spPr>
          <a:xfrm>
            <a:off x="9333204" y="6383016"/>
            <a:ext cx="285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Jakub, Martin, Barbora, Nela</a:t>
            </a:r>
          </a:p>
        </p:txBody>
      </p:sp>
    </p:spTree>
    <p:extLst>
      <p:ext uri="{BB962C8B-B14F-4D97-AF65-F5344CB8AC3E}">
        <p14:creationId xmlns:p14="http://schemas.microsoft.com/office/powerpoint/2010/main" val="293711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0199A1C-36CB-448D-867D-64B7CCBAF9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CF0FD2D-73D7-42E3-BDE0-3AB8B8FF935C}"/>
              </a:ext>
            </a:extLst>
          </p:cNvPr>
          <p:cNvSpPr/>
          <p:nvPr/>
        </p:nvSpPr>
        <p:spPr>
          <a:xfrm>
            <a:off x="11102480" y="949157"/>
            <a:ext cx="787394" cy="52493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7B809C28-4078-495C-9D40-298069BC12C4}"/>
              </a:ext>
            </a:extLst>
          </p:cNvPr>
          <p:cNvSpPr/>
          <p:nvPr/>
        </p:nvSpPr>
        <p:spPr>
          <a:xfrm>
            <a:off x="10071328" y="1706254"/>
            <a:ext cx="787394" cy="373513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C6D59FF-5494-4663-8269-E6CC3F7048BC}"/>
              </a:ext>
            </a:extLst>
          </p:cNvPr>
          <p:cNvSpPr/>
          <p:nvPr/>
        </p:nvSpPr>
        <p:spPr>
          <a:xfrm>
            <a:off x="9040176" y="949157"/>
            <a:ext cx="787394" cy="52493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C7DBEF9-9B65-4D5F-8C55-6177D8504B64}"/>
              </a:ext>
            </a:extLst>
          </p:cNvPr>
          <p:cNvSpPr/>
          <p:nvPr/>
        </p:nvSpPr>
        <p:spPr>
          <a:xfrm>
            <a:off x="7990756" y="1706254"/>
            <a:ext cx="787394" cy="373513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AC5E2082-E4F1-40B5-BA4A-7A69F8A6A29E}"/>
              </a:ext>
            </a:extLst>
          </p:cNvPr>
          <p:cNvSpPr/>
          <p:nvPr/>
        </p:nvSpPr>
        <p:spPr>
          <a:xfrm>
            <a:off x="6882069" y="949157"/>
            <a:ext cx="787394" cy="52493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F9BC46F4-A419-46ED-A69A-4BF39788996E}"/>
              </a:ext>
            </a:extLst>
          </p:cNvPr>
          <p:cNvSpPr/>
          <p:nvPr/>
        </p:nvSpPr>
        <p:spPr>
          <a:xfrm>
            <a:off x="5773382" y="1706254"/>
            <a:ext cx="787394" cy="373513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B90287-5BB4-4BB8-842F-5AC85D1339AC}"/>
              </a:ext>
            </a:extLst>
          </p:cNvPr>
          <p:cNvSpPr txBox="1"/>
          <p:nvPr/>
        </p:nvSpPr>
        <p:spPr>
          <a:xfrm>
            <a:off x="230613" y="1263181"/>
            <a:ext cx="47484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Pomník byl odhalen roku 1945.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Dříve byl na jeho místě pomník padlým občanům Michle v 1. světové válce.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Pomník se skládá z desek se jmény padlých a sochy.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Socha představuje klesajícího vojáka, který z posledních sil chrání svůj národ (znázorněný chlapcem).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ADBDFA5-F9B5-4005-8076-AF800C8D2C10}"/>
              </a:ext>
            </a:extLst>
          </p:cNvPr>
          <p:cNvSpPr txBox="1"/>
          <p:nvPr/>
        </p:nvSpPr>
        <p:spPr>
          <a:xfrm>
            <a:off x="406625" y="350432"/>
            <a:ext cx="3869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Základní informace:</a:t>
            </a:r>
          </a:p>
        </p:txBody>
      </p:sp>
    </p:spTree>
    <p:extLst>
      <p:ext uri="{BB962C8B-B14F-4D97-AF65-F5344CB8AC3E}">
        <p14:creationId xmlns:p14="http://schemas.microsoft.com/office/powerpoint/2010/main" val="282931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AE1F9784-E5C0-45D7-9A79-ED26DC75C6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CF0FD2D-73D7-42E3-BDE0-3AB8B8FF935C}"/>
              </a:ext>
            </a:extLst>
          </p:cNvPr>
          <p:cNvSpPr/>
          <p:nvPr/>
        </p:nvSpPr>
        <p:spPr>
          <a:xfrm>
            <a:off x="10097187" y="1029367"/>
            <a:ext cx="787394" cy="52493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7B809C28-4078-495C-9D40-298069BC12C4}"/>
              </a:ext>
            </a:extLst>
          </p:cNvPr>
          <p:cNvSpPr/>
          <p:nvPr/>
        </p:nvSpPr>
        <p:spPr>
          <a:xfrm>
            <a:off x="11175797" y="1786464"/>
            <a:ext cx="787394" cy="373513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C6D59FF-5494-4663-8269-E6CC3F7048BC}"/>
              </a:ext>
            </a:extLst>
          </p:cNvPr>
          <p:cNvSpPr/>
          <p:nvPr/>
        </p:nvSpPr>
        <p:spPr>
          <a:xfrm>
            <a:off x="7860646" y="1029367"/>
            <a:ext cx="787394" cy="52493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C7DBEF9-9B65-4D5F-8C55-6177D8504B64}"/>
              </a:ext>
            </a:extLst>
          </p:cNvPr>
          <p:cNvSpPr/>
          <p:nvPr/>
        </p:nvSpPr>
        <p:spPr>
          <a:xfrm>
            <a:off x="8950166" y="1786464"/>
            <a:ext cx="787394" cy="373513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AC5E2082-E4F1-40B5-BA4A-7A69F8A6A29E}"/>
              </a:ext>
            </a:extLst>
          </p:cNvPr>
          <p:cNvSpPr/>
          <p:nvPr/>
        </p:nvSpPr>
        <p:spPr>
          <a:xfrm>
            <a:off x="5624105" y="1029367"/>
            <a:ext cx="787394" cy="52493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F9BC46F4-A419-46ED-A69A-4BF39788996E}"/>
              </a:ext>
            </a:extLst>
          </p:cNvPr>
          <p:cNvSpPr/>
          <p:nvPr/>
        </p:nvSpPr>
        <p:spPr>
          <a:xfrm>
            <a:off x="6724773" y="1786464"/>
            <a:ext cx="787394" cy="373513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9747CD-4FB2-4D82-8234-100C94D8744B}"/>
              </a:ext>
            </a:extLst>
          </p:cNvPr>
          <p:cNvSpPr txBox="1"/>
          <p:nvPr/>
        </p:nvSpPr>
        <p:spPr>
          <a:xfrm>
            <a:off x="406625" y="350432"/>
            <a:ext cx="1750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Lokalita: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7DB8902-0E96-4E3D-8089-669E41CEE276}"/>
              </a:ext>
            </a:extLst>
          </p:cNvPr>
          <p:cNvSpPr txBox="1"/>
          <p:nvPr/>
        </p:nvSpPr>
        <p:spPr>
          <a:xfrm>
            <a:off x="228809" y="1477386"/>
            <a:ext cx="47484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Pomník se nachází mezi ulicemi Baarova a U Pomníku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 pomníku se nachází kostel Narození Panny Marie.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Pomník je umístěn v klidném prostředí s lavičkami a zelení.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 nejbližší zastávce MHD je to cca 6 minut pěšky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Od nejbližší zastávky MHD k pomníku vede pěší cesta a je bezbariérová.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2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AE1F9784-E5C0-45D7-9A79-ED26DC75C6E2}"/>
              </a:ext>
            </a:extLst>
          </p:cNvPr>
          <p:cNvSpPr/>
          <p:nvPr/>
        </p:nvSpPr>
        <p:spPr>
          <a:xfrm>
            <a:off x="-12048" y="-164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9747CD-4FB2-4D82-8234-100C94D8744B}"/>
              </a:ext>
            </a:extLst>
          </p:cNvPr>
          <p:cNvSpPr txBox="1"/>
          <p:nvPr/>
        </p:nvSpPr>
        <p:spPr>
          <a:xfrm>
            <a:off x="406625" y="350432"/>
            <a:ext cx="300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Klady a zápory: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7DB8902-0E96-4E3D-8089-669E41CEE276}"/>
              </a:ext>
            </a:extLst>
          </p:cNvPr>
          <p:cNvSpPr txBox="1"/>
          <p:nvPr/>
        </p:nvSpPr>
        <p:spPr>
          <a:xfrm>
            <a:off x="275326" y="2209738"/>
            <a:ext cx="257760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Upomínka na padlé, kteří bránili naši svobodu.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Umístění u kostela.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Parkové prostředí v zeleni.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</p:txBody>
      </p:sp>
      <p:sp useBgFill="1"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8A96C18-3630-4A85-9131-C1F9A0F39FD5}"/>
              </a:ext>
            </a:extLst>
          </p:cNvPr>
          <p:cNvSpPr/>
          <p:nvPr/>
        </p:nvSpPr>
        <p:spPr>
          <a:xfrm>
            <a:off x="11102480" y="949157"/>
            <a:ext cx="787394" cy="52493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76A5CDB6-6E31-4468-B8B1-6B82819556AB}"/>
              </a:ext>
            </a:extLst>
          </p:cNvPr>
          <p:cNvSpPr/>
          <p:nvPr/>
        </p:nvSpPr>
        <p:spPr>
          <a:xfrm>
            <a:off x="10071328" y="1706254"/>
            <a:ext cx="787394" cy="373513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054B2D6-0F79-4065-AC45-F669928AC76E}"/>
              </a:ext>
            </a:extLst>
          </p:cNvPr>
          <p:cNvSpPr/>
          <p:nvPr/>
        </p:nvSpPr>
        <p:spPr>
          <a:xfrm>
            <a:off x="9040176" y="949157"/>
            <a:ext cx="787394" cy="52493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9A52C19F-19A6-48AA-83F6-959BBC492C2E}"/>
              </a:ext>
            </a:extLst>
          </p:cNvPr>
          <p:cNvSpPr/>
          <p:nvPr/>
        </p:nvSpPr>
        <p:spPr>
          <a:xfrm>
            <a:off x="7990756" y="1706254"/>
            <a:ext cx="787394" cy="373513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C7F64B78-B94E-4105-86D4-EAA3F073A699}"/>
              </a:ext>
            </a:extLst>
          </p:cNvPr>
          <p:cNvSpPr/>
          <p:nvPr/>
        </p:nvSpPr>
        <p:spPr>
          <a:xfrm>
            <a:off x="6882069" y="949157"/>
            <a:ext cx="787394" cy="52493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FB06A3FF-96C5-499A-B245-8F28385CBD7F}"/>
              </a:ext>
            </a:extLst>
          </p:cNvPr>
          <p:cNvSpPr/>
          <p:nvPr/>
        </p:nvSpPr>
        <p:spPr>
          <a:xfrm>
            <a:off x="5773382" y="1706254"/>
            <a:ext cx="787394" cy="373513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7FC753E-1FA7-4E3D-BB9D-5093C5034C96}"/>
              </a:ext>
            </a:extLst>
          </p:cNvPr>
          <p:cNvSpPr txBox="1"/>
          <p:nvPr/>
        </p:nvSpPr>
        <p:spPr>
          <a:xfrm>
            <a:off x="2844962" y="2227889"/>
            <a:ext cx="23860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Málo přehledný a kvůli vysoké okolní zástavbě nevyniká.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164678-2B51-4787-AF84-CA916B499BA1}"/>
              </a:ext>
            </a:extLst>
          </p:cNvPr>
          <p:cNvSpPr txBox="1"/>
          <p:nvPr/>
        </p:nvSpPr>
        <p:spPr>
          <a:xfrm>
            <a:off x="858803" y="793130"/>
            <a:ext cx="3579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        </a:t>
            </a:r>
            <a:r>
              <a:rPr lang="cs-CZ" sz="8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endParaRPr lang="cs-CZ" sz="8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44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E89CEBB-86DA-488E-A062-FC84AABC0276}"/>
              </a:ext>
            </a:extLst>
          </p:cNvPr>
          <p:cNvGrpSpPr/>
          <p:nvPr/>
        </p:nvGrpSpPr>
        <p:grpSpPr>
          <a:xfrm>
            <a:off x="-1" y="-4"/>
            <a:ext cx="12192001" cy="6858004"/>
            <a:chOff x="-1" y="-4"/>
            <a:chExt cx="12192001" cy="6858004"/>
          </a:xfrm>
        </p:grpSpPr>
        <p:pic>
          <p:nvPicPr>
            <p:cNvPr id="11" name="Obrázek 10" descr="Obsah obrázku venku, hrob, hřbitov, Pamětní deska&#10;&#10;Popis byl vytvořen automaticky">
              <a:extLst>
                <a:ext uri="{FF2B5EF4-FFF2-40B4-BE49-F238E27FC236}">
                  <a16:creationId xmlns:a16="http://schemas.microsoft.com/office/drawing/2014/main" id="{DE84CB91-48B7-4E24-BBB8-982AB489F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421" y="-4"/>
              <a:ext cx="4572000" cy="6858000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578D9AE0-834A-4E1C-8410-E95603D4C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5" b="9599"/>
            <a:stretch/>
          </p:blipFill>
          <p:spPr>
            <a:xfrm rot="5400000">
              <a:off x="-1524001" y="1523997"/>
              <a:ext cx="6857999" cy="3810000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A57B2FD1-53A3-4F9F-B4F9-FB651FE00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18"/>
            <a:stretch/>
          </p:blipFill>
          <p:spPr>
            <a:xfrm>
              <a:off x="7940842" y="0"/>
              <a:ext cx="4251158" cy="6858000"/>
            </a:xfrm>
            <a:prstGeom prst="rect">
              <a:avLst/>
            </a:prstGeom>
          </p:spPr>
        </p:pic>
      </p:grpSp>
      <p:sp>
        <p:nvSpPr>
          <p:cNvPr id="17" name="Obdélník 16">
            <a:extLst>
              <a:ext uri="{FF2B5EF4-FFF2-40B4-BE49-F238E27FC236}">
                <a16:creationId xmlns:a16="http://schemas.microsoft.com/office/drawing/2014/main" id="{119EE68F-6059-4EAC-8F60-A57EB859BD8C}"/>
              </a:ext>
            </a:extLst>
          </p:cNvPr>
          <p:cNvSpPr/>
          <p:nvPr/>
        </p:nvSpPr>
        <p:spPr>
          <a:xfrm>
            <a:off x="-2" y="-4"/>
            <a:ext cx="12192002" cy="176463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1215D3E-98B4-4DDA-BF79-96E01CD009E9}"/>
              </a:ext>
            </a:extLst>
          </p:cNvPr>
          <p:cNvSpPr txBox="1"/>
          <p:nvPr/>
        </p:nvSpPr>
        <p:spPr>
          <a:xfrm>
            <a:off x="2389978" y="235983"/>
            <a:ext cx="741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Děkujeme za váš boj pro naši svobodu! </a:t>
            </a:r>
          </a:p>
        </p:txBody>
      </p:sp>
    </p:spTree>
    <p:extLst>
      <p:ext uri="{BB962C8B-B14F-4D97-AF65-F5344CB8AC3E}">
        <p14:creationId xmlns:p14="http://schemas.microsoft.com/office/powerpoint/2010/main" val="4074194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ZAPOJME VŠECHNY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24A926"/>
      </a:accent2>
      <a:accent3>
        <a:srgbClr val="AFCDE2"/>
      </a:accent3>
      <a:accent4>
        <a:srgbClr val="D9E1F2"/>
      </a:accent4>
      <a:accent5>
        <a:srgbClr val="D8D4D7"/>
      </a:accent5>
      <a:accent6>
        <a:srgbClr val="B0C1C8"/>
      </a:accent6>
      <a:hlink>
        <a:srgbClr val="0563C1"/>
      </a:hlink>
      <a:folHlink>
        <a:srgbClr val="954F72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9F7BA85524EB42AF4FF631EB6239E7" ma:contentTypeVersion="12" ma:contentTypeDescription="Vytvoří nový dokument" ma:contentTypeScope="" ma:versionID="3bdece645afffa9c368bd077d40b49b7">
  <xsd:schema xmlns:xsd="http://www.w3.org/2001/XMLSchema" xmlns:xs="http://www.w3.org/2001/XMLSchema" xmlns:p="http://schemas.microsoft.com/office/2006/metadata/properties" xmlns:ns2="bc6afe3e-7015-44d6-878d-5ba4d7b742d3" targetNamespace="http://schemas.microsoft.com/office/2006/metadata/properties" ma:root="true" ma:fieldsID="29013c76397ed49c65db7e03dfae3327" ns2:_="">
    <xsd:import namespace="bc6afe3e-7015-44d6-878d-5ba4d7b74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afe3e-7015-44d6-878d-5ba4d7b74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6afe3e-7015-44d6-878d-5ba4d7b742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AF0F86-A432-494C-BC0A-E4AE8AB9B249}"/>
</file>

<file path=customXml/itemProps2.xml><?xml version="1.0" encoding="utf-8"?>
<ds:datastoreItem xmlns:ds="http://schemas.openxmlformats.org/officeDocument/2006/customXml" ds:itemID="{F0D0576B-D9E6-42C9-9090-93377C676D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FF8D82-C20E-4049-BBA1-67440CF7D0B3}">
  <ds:schemaRefs>
    <ds:schemaRef ds:uri="http://schemas.microsoft.com/office/2006/metadata/properties"/>
    <ds:schemaRef ds:uri="http://schemas.microsoft.com/office/infopath/2007/PartnerControls"/>
    <ds:schemaRef ds:uri="bbe83440-e1e4-4f94-9406-955955b6095f"/>
    <ds:schemaRef ds:uri="179c9c8a-2f50-43f6-8546-8794a4ea6e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165</Words>
  <Application>Microsoft Office PowerPoint</Application>
  <PresentationFormat>Širokoúhlá obrazovka</PresentationFormat>
  <Paragraphs>23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Georgia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Franc Daniel</cp:lastModifiedBy>
  <cp:revision>128</cp:revision>
  <dcterms:created xsi:type="dcterms:W3CDTF">2024-10-31T06:30:51Z</dcterms:created>
  <dcterms:modified xsi:type="dcterms:W3CDTF">2025-08-01T13:12:06Z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0x010100789F7BA85524EB42AF4FF631EB6239E7</vt:lpwstr>
  </property>
  <property fmtid="{D5CDD505-2E9C-101B-9397-08002B2CF9AE}" pid="3" name="MediaServiceImageTags">
    <vt:lpwstr/>
  </property>
</Properties>
</file>