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j3H02UAPw2MVXrJHDLmHN/Pklm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 Asterix a zlatý srp </a:t>
            </a:r>
            <a:endParaRPr/>
          </a:p>
        </p:txBody>
      </p:sp>
      <p:sp>
        <p:nvSpPr>
          <p:cNvPr id="99" name="Google Shape;9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 Asterix a zlatý srp </a:t>
            </a:r>
            <a:endParaRPr/>
          </a:p>
        </p:txBody>
      </p:sp>
      <p:sp>
        <p:nvSpPr>
          <p:cNvPr id="105" name="Google Shape;10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 Asterix gladiátorem </a:t>
            </a:r>
            <a:endParaRPr/>
          </a:p>
        </p:txBody>
      </p:sp>
      <p:sp>
        <p:nvSpPr>
          <p:cNvPr id="111" name="Google Shape;11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 Asterix gladiátorem </a:t>
            </a:r>
            <a:endParaRPr/>
          </a:p>
        </p:txBody>
      </p:sp>
      <p:sp>
        <p:nvSpPr>
          <p:cNvPr id="117" name="Google Shape;11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Je Asterix věrohodný Kelt?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definováno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591579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řed 60 lety poprvé vyšel příběh o Asterixovi a Obelixovi" id="95" name="Google Shape;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5794" y="0"/>
            <a:ext cx="6200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645" y="0"/>
            <a:ext cx="10274710" cy="681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7067" y="943897"/>
            <a:ext cx="12246134" cy="391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36014"/>
          <a:stretch/>
        </p:blipFill>
        <p:spPr>
          <a:xfrm>
            <a:off x="414558" y="424205"/>
            <a:ext cx="11362883" cy="5662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25862" l="0" r="0" t="0"/>
          <a:stretch/>
        </p:blipFill>
        <p:spPr>
          <a:xfrm>
            <a:off x="0" y="0"/>
            <a:ext cx="11133056" cy="6843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/>
        </p:nvSpPr>
        <p:spPr>
          <a:xfrm>
            <a:off x="0" y="-7025"/>
            <a:ext cx="12192000" cy="6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 o Keltech vědí odborníci (archeologové, historici)?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1/Významné postavení mezi Kelty zastávali kněží-druidi, předávající své tradice a znalosti pouze ústně, obdobně vážení byli bardi-zpěváci, vyprávějící staré legendy a báje.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2/Byli zdatní a obávaní válečníci, někdy si dokonce uchovávající hlavy nepřátel jako trofeje – některé z nich proto po zotročení Římany čekal osud obávaných gladiátorů.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3/Keltské osady byly obehnány hradbou, jádro tvořily převážně dřevěné domy se slaměnou střechou a otvorem pro odvod kouře. V okolí osady byla pole. Jídelníček Keltů byl velmi pestrý a obsahující různé druhy masa, obilí i nápojů.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4/Keltové nikdy nenosili peří nebo rohy na bojových helmách ani nestavěli kamenné menhiry (ty jsou mnohem starší, ovšem pro své obřady je používali).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5/V komiksu jsou Keltové primitivní lid, který žije v souladu s přírodou. Ve skutečnosti byli Keltové velmi pokročilí a vynalézaví např. v matematice, astronomii, metalurgii i umění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6/Keltové měli také složitou společenskou a politickou strukturu, která zahrnovala šlechtice, válečníky, kněze, básníky, řemeslníky, rolníky a otroky.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2023-11-21T20:02:57Z</dcterms:created>
  <dc:creator>Pavel Žalský</dc:creator>
</cp:coreProperties>
</file>