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6FC"/>
    <a:srgbClr val="02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4E0F6-C629-3596-4515-A2A47304E2F6}" v="1" dt="2025-03-03T12:26:01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7356" autoAdjust="0"/>
  </p:normalViewPr>
  <p:slideViewPr>
    <p:cSldViewPr snapToGrid="0">
      <p:cViewPr varScale="1">
        <p:scale>
          <a:sx n="107" d="100"/>
          <a:sy n="107" d="100"/>
        </p:scale>
        <p:origin x="6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mátlová Anna" userId="S::anna.zmatlova@npi.cz::c2b9cb2f-dccf-4ac0-9e14-1c906fe2fc25" providerId="AD" clId="Web-{E034E0F6-C629-3596-4515-A2A47304E2F6}"/>
    <pc:docChg chg="modSld">
      <pc:chgData name="Zmátlová Anna" userId="S::anna.zmatlova@npi.cz::c2b9cb2f-dccf-4ac0-9e14-1c906fe2fc25" providerId="AD" clId="Web-{E034E0F6-C629-3596-4515-A2A47304E2F6}" dt="2025-03-03T12:26:01.642" v="0" actId="1076"/>
      <pc:docMkLst>
        <pc:docMk/>
      </pc:docMkLst>
      <pc:sldChg chg="modSp">
        <pc:chgData name="Zmátlová Anna" userId="S::anna.zmatlova@npi.cz::c2b9cb2f-dccf-4ac0-9e14-1c906fe2fc25" providerId="AD" clId="Web-{E034E0F6-C629-3596-4515-A2A47304E2F6}" dt="2025-03-03T12:26:01.642" v="0" actId="1076"/>
        <pc:sldMkLst>
          <pc:docMk/>
          <pc:sldMk cId="1686704267" sldId="266"/>
        </pc:sldMkLst>
        <pc:spChg chg="mod">
          <ac:chgData name="Zmátlová Anna" userId="S::anna.zmatlova@npi.cz::c2b9cb2f-dccf-4ac0-9e14-1c906fe2fc25" providerId="AD" clId="Web-{E034E0F6-C629-3596-4515-A2A47304E2F6}" dt="2025-03-03T12:26:01.642" v="0" actId="1076"/>
          <ac:spMkLst>
            <pc:docMk/>
            <pc:sldMk cId="1686704267" sldId="266"/>
            <ac:spMk id="16" creationId="{3B01F3B5-DEF1-4215-81F8-A2AE38F547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F24C26B-1C45-4D0C-86D7-810B7AC39E9F}" type="datetimeFigureOut">
              <a:rPr lang="cs-CZ" smtClean="0"/>
              <a:pPr/>
              <a:t>01.08.2025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7F8F09A-4B79-42B7-A0E5-E0ACD3FB5C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9038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95AFA-BFC7-467A-A6C4-5AC6734BE74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971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95AFA-BFC7-467A-A6C4-5AC6734BE74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85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95AFA-BFC7-467A-A6C4-5AC6734BE74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57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95AFA-BFC7-467A-A6C4-5AC6734BE74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87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">
    <p:bg>
      <p:bgPr>
        <a:solidFill>
          <a:srgbClr val="356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3767367"/>
            <a:ext cx="10800000" cy="5400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 celé prezentace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4307366"/>
            <a:ext cx="10799887" cy="15611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</p:spTree>
    <p:extLst>
      <p:ext uri="{BB962C8B-B14F-4D97-AF65-F5344CB8AC3E}">
        <p14:creationId xmlns:p14="http://schemas.microsoft.com/office/powerpoint/2010/main" val="94092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7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F01AF70-9F6D-432D-9CA3-1DB3B770071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356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5CF358EC-34A8-4867-8956-3BF8B9F6B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3" y="1829386"/>
            <a:ext cx="3071386" cy="4552444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Autor</a:t>
            </a:r>
          </a:p>
        </p:txBody>
      </p:sp>
      <p:sp>
        <p:nvSpPr>
          <p:cNvPr id="18" name="Zástupný symbol pro text 6">
            <a:extLst>
              <a:ext uri="{FF2B5EF4-FFF2-40B4-BE49-F238E27FC236}">
                <a16:creationId xmlns:a16="http://schemas.microsoft.com/office/drawing/2014/main" id="{A431622F-AA7B-409D-AE99-59D33AD6ED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5617" y="1839071"/>
            <a:ext cx="7474382" cy="4552444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</p:spTree>
    <p:extLst>
      <p:ext uri="{BB962C8B-B14F-4D97-AF65-F5344CB8AC3E}">
        <p14:creationId xmlns:p14="http://schemas.microsoft.com/office/powerpoint/2010/main" val="423741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F01AF70-9F6D-432D-9CA3-1DB3B770071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356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8918" y="3767367"/>
            <a:ext cx="7551081" cy="540000"/>
          </a:xfrm>
        </p:spPr>
        <p:txBody>
          <a:bodyPr anchor="b" anchorCtr="0"/>
          <a:lstStyle>
            <a:lvl1pPr>
              <a:defRPr>
                <a:solidFill>
                  <a:srgbClr val="3566FC"/>
                </a:solidFill>
              </a:defRPr>
            </a:lvl1pPr>
          </a:lstStyle>
          <a:p>
            <a:r>
              <a:rPr lang="cs-CZ" dirty="0"/>
              <a:t>Název oddílu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15" y="4619768"/>
            <a:ext cx="7551081" cy="1840949"/>
          </a:xfrm>
          <a:prstGeom prst="rect">
            <a:avLst/>
          </a:prstGeom>
        </p:spPr>
        <p:txBody>
          <a:bodyPr bIns="0" anchor="t" anchorCtr="0"/>
          <a:lstStyle>
            <a:lvl1pPr algn="l">
              <a:defRPr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  <p:sp>
        <p:nvSpPr>
          <p:cNvPr id="9" name="Zástupný symbol pro text 6">
            <a:extLst>
              <a:ext uri="{FF2B5EF4-FFF2-40B4-BE49-F238E27FC236}">
                <a16:creationId xmlns:a16="http://schemas.microsoft.com/office/drawing/2014/main" id="{E48AD518-AA06-499F-A7B6-7C2C72199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8917" y="4307368"/>
            <a:ext cx="7551081" cy="312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Autor prezentace</a:t>
            </a:r>
          </a:p>
        </p:txBody>
      </p:sp>
      <p:sp>
        <p:nvSpPr>
          <p:cNvPr id="10" name="Zástupný symbol pro číslo snímku 10">
            <a:extLst>
              <a:ext uri="{FF2B5EF4-FFF2-40B4-BE49-F238E27FC236}">
                <a16:creationId xmlns:a16="http://schemas.microsoft.com/office/drawing/2014/main" id="{B8F0634D-52D6-47B5-AB28-169F920B05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0000" y="6472402"/>
            <a:ext cx="478322" cy="365125"/>
          </a:xfrm>
        </p:spPr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251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89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8600FEA0-D8DA-4042-AA0F-4222A61C08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1829386"/>
            <a:ext cx="10799887" cy="4552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pPr lvl="0"/>
            <a:r>
              <a:rPr lang="cs-CZ" dirty="0"/>
              <a:t>Vložte text</a:t>
            </a:r>
          </a:p>
        </p:txBody>
      </p:sp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0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58924-CCAD-4E3F-B665-5C32717A2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8600FEA0-D8DA-4042-AA0F-4222A61C08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2459958"/>
            <a:ext cx="10799887" cy="3921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pPr lvl="0"/>
            <a:r>
              <a:rPr lang="cs-CZ" dirty="0"/>
              <a:t>Vložte text</a:t>
            </a:r>
          </a:p>
        </p:txBody>
      </p:sp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26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12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356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3767367"/>
            <a:ext cx="10800000" cy="5400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Poděkování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4307366"/>
            <a:ext cx="10799887" cy="15611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</p:spTree>
    <p:extLst>
      <p:ext uri="{BB962C8B-B14F-4D97-AF65-F5344CB8AC3E}">
        <p14:creationId xmlns:p14="http://schemas.microsoft.com/office/powerpoint/2010/main" val="281470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E40F3F4-94A9-4120-90FE-4ACA0875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29385"/>
            <a:ext cx="1080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Nadpis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A0724DD-4174-473C-8B73-E9D964B83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2458799"/>
            <a:ext cx="10800000" cy="392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Vložte text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A89495-FC0D-4FA4-B0CA-F2DBE5EF9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98" y="6472402"/>
            <a:ext cx="1098870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D618CD-F454-4373-8877-B6B6C05F1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000" y="6472402"/>
            <a:ext cx="478322" cy="365125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FED396-82C8-420D-8B0C-F5C3023B236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134108-AAF2-46F8-AD42-328F352FA3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C9B2C86-C5E1-462E-84F6-EE174D951E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87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3" r:id="rId4"/>
    <p:sldLayoutId id="2147483652" r:id="rId5"/>
    <p:sldLayoutId id="2147483651" r:id="rId6"/>
    <p:sldLayoutId id="2147483657" r:id="rId7"/>
    <p:sldLayoutId id="2147483658" r:id="rId8"/>
    <p:sldLayoutId id="2147483659" r:id="rId9"/>
    <p:sldLayoutId id="2147483660" r:id="rId10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rgbClr val="02216E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rgbClr val="02216E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576DC373-A35C-B3A2-7261-FF2710F27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762000"/>
            <a:ext cx="4800600" cy="1066800"/>
          </a:xfrm>
        </p:spPr>
        <p:txBody>
          <a:bodyPr>
            <a:normAutofit fontScale="92500"/>
          </a:bodyPr>
          <a:lstStyle/>
          <a:p>
            <a:pPr algn="l"/>
            <a:r>
              <a:rPr lang="cs-CZ" sz="2200" dirty="0">
                <a:solidFill>
                  <a:schemeClr val="accent1">
                    <a:lumMod val="75000"/>
                    <a:alpha val="60000"/>
                  </a:schemeClr>
                </a:solidFill>
              </a:rPr>
              <a:t>Dějiny ve veřejném prostoru:</a:t>
            </a:r>
          </a:p>
          <a:p>
            <a:pPr algn="l"/>
            <a:r>
              <a:rPr lang="cs-CZ" sz="2200" b="1" dirty="0">
                <a:solidFill>
                  <a:schemeClr val="accent1">
                    <a:lumMod val="50000"/>
                    <a:alpha val="60000"/>
                  </a:schemeClr>
                </a:solidFill>
              </a:rPr>
              <a:t>Pamětní deska manželům Frolíkovým</a:t>
            </a:r>
          </a:p>
        </p:txBody>
      </p:sp>
      <p:pic>
        <p:nvPicPr>
          <p:cNvPr id="4" name="Picture 3" descr="Mozaika barevných geometrických obrazců">
            <a:extLst>
              <a:ext uri="{FF2B5EF4-FFF2-40B4-BE49-F238E27FC236}">
                <a16:creationId xmlns:a16="http://schemas.microsoft.com/office/drawing/2014/main" id="{EF67AAF8-B86C-B23E-C5EA-E6C8D38CF1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1754" r="34817"/>
          <a:stretch/>
        </p:blipFill>
        <p:spPr>
          <a:xfrm>
            <a:off x="6096000" y="10"/>
            <a:ext cx="6083807" cy="6857989"/>
          </a:xfrm>
          <a:prstGeom prst="rect">
            <a:avLst/>
          </a:prstGeom>
        </p:spPr>
      </p:pic>
      <p:pic>
        <p:nvPicPr>
          <p:cNvPr id="6" name="Obrázek 5" descr="Obsah obrázku text, plaketa, Písmo, Pamětní deska&#10;&#10;Popis byl vytvořen automaticky">
            <a:extLst>
              <a:ext uri="{FF2B5EF4-FFF2-40B4-BE49-F238E27FC236}">
                <a16:creationId xmlns:a16="http://schemas.microsoft.com/office/drawing/2014/main" id="{B45FCB4A-CB64-805E-0AF5-FE2AEB925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37" y="1828800"/>
            <a:ext cx="3759126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Obsah obrázku mapa, text, řada/pruh&#10;&#10;Popis byl vytvořen automaticky">
            <a:extLst>
              <a:ext uri="{FF2B5EF4-FFF2-40B4-BE49-F238E27FC236}">
                <a16:creationId xmlns:a16="http://schemas.microsoft.com/office/drawing/2014/main" id="{2E74139F-3E4C-760E-A1E8-87E3AE878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54" y="1448966"/>
            <a:ext cx="4076098" cy="398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cký objekt 11" descr="Odznáček pro nové se souvislou výplní">
            <a:extLst>
              <a:ext uri="{FF2B5EF4-FFF2-40B4-BE49-F238E27FC236}">
                <a16:creationId xmlns:a16="http://schemas.microsoft.com/office/drawing/2014/main" id="{4964AD8B-6AEB-82DD-A093-98AAC03C9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7698103" y="4459603"/>
            <a:ext cx="464821" cy="4648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6419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enku, obloha, budova, okno&#10;&#10;Popis byl vytvořen automaticky">
            <a:extLst>
              <a:ext uri="{FF2B5EF4-FFF2-40B4-BE49-F238E27FC236}">
                <a16:creationId xmlns:a16="http://schemas.microsoft.com/office/drawing/2014/main" id="{7E993289-1B0B-08DF-4B6F-CB9A26B10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1" y="496110"/>
            <a:ext cx="4085617" cy="3064213"/>
          </a:xfrm>
          <a:prstGeom prst="rect">
            <a:avLst/>
          </a:prstGeom>
        </p:spPr>
      </p:pic>
      <p:pic>
        <p:nvPicPr>
          <p:cNvPr id="7" name="Obrázek 6" descr="Obsah obrázku oblečení, osoba, budova, venku&#10;&#10;Popis byl vytvořen automaticky">
            <a:extLst>
              <a:ext uri="{FF2B5EF4-FFF2-40B4-BE49-F238E27FC236}">
                <a16:creationId xmlns:a16="http://schemas.microsoft.com/office/drawing/2014/main" id="{EAA0290D-CFB1-8BF6-7465-194264409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1" y="3297677"/>
            <a:ext cx="4085617" cy="3064213"/>
          </a:xfrm>
          <a:prstGeom prst="rect">
            <a:avLst/>
          </a:prstGeom>
        </p:spPr>
      </p:pic>
      <p:pic>
        <p:nvPicPr>
          <p:cNvPr id="11" name="Obrázek 10" descr="Obsah obrázku Lidská tvář, oblečení, osoba, úsměv&#10;&#10;Popis byl vytvořen automaticky">
            <a:extLst>
              <a:ext uri="{FF2B5EF4-FFF2-40B4-BE49-F238E27FC236}">
                <a16:creationId xmlns:a16="http://schemas.microsoft.com/office/drawing/2014/main" id="{5D865728-EA53-8557-D326-6EC644AC84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749" y="496110"/>
            <a:ext cx="4306110" cy="5865780"/>
          </a:xfrm>
          <a:prstGeom prst="rect">
            <a:avLst/>
          </a:prstGeom>
        </p:spPr>
      </p:pic>
      <p:pic>
        <p:nvPicPr>
          <p:cNvPr id="13" name="Obrázek 12" descr="Obsah obrázku text, plaketa, Písmo, Pamětní deska&#10;&#10;Popis byl vytvořen automaticky">
            <a:extLst>
              <a:ext uri="{FF2B5EF4-FFF2-40B4-BE49-F238E27FC236}">
                <a16:creationId xmlns:a16="http://schemas.microsoft.com/office/drawing/2014/main" id="{26951AA2-22A8-C7DD-696B-D3D2A4E5E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66" y="496110"/>
            <a:ext cx="2842976" cy="3803515"/>
          </a:xfrm>
          <a:prstGeom prst="rect">
            <a:avLst/>
          </a:prstGeom>
        </p:spPr>
      </p:pic>
      <p:pic>
        <p:nvPicPr>
          <p:cNvPr id="17" name="Obrázek 16" descr="Obsah obrázku venku, obloha, mrak, strom&#10;&#10;Popis byl vytvořen automaticky">
            <a:extLst>
              <a:ext uri="{FF2B5EF4-FFF2-40B4-BE49-F238E27FC236}">
                <a16:creationId xmlns:a16="http://schemas.microsoft.com/office/drawing/2014/main" id="{8F326259-366D-38BB-2E53-036D8D1FC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66" y="4238827"/>
            <a:ext cx="2838483" cy="2128863"/>
          </a:xfrm>
          <a:prstGeom prst="rect">
            <a:avLst/>
          </a:prstGeom>
        </p:spPr>
      </p:pic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9D7CE16D-664B-F16D-CA02-F20648322582}"/>
              </a:ext>
            </a:extLst>
          </p:cNvPr>
          <p:cNvSpPr/>
          <p:nvPr/>
        </p:nvSpPr>
        <p:spPr>
          <a:xfrm>
            <a:off x="1943101" y="1657349"/>
            <a:ext cx="2524124" cy="1533525"/>
          </a:xfrm>
          <a:prstGeom prst="roundRect">
            <a:avLst>
              <a:gd name="adj" fmla="val 1331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Pamětní deska zde byla slavnostně odhalena ve čtvrtek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13. září 2018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6" name="Grafický objekt 15" descr="Andělský obličej s výplní se souvislou výplní">
            <a:extLst>
              <a:ext uri="{FF2B5EF4-FFF2-40B4-BE49-F238E27FC236}">
                <a16:creationId xmlns:a16="http://schemas.microsoft.com/office/drawing/2014/main" id="{4DD2230F-1048-9FF6-0F92-EA4DFDC942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73867" y="3781627"/>
            <a:ext cx="914400" cy="914400"/>
          </a:xfrm>
          <a:prstGeom prst="rect">
            <a:avLst/>
          </a:prstGeom>
        </p:spPr>
      </p:pic>
      <p:pic>
        <p:nvPicPr>
          <p:cNvPr id="19" name="Grafický objekt 18" descr="Andělský obličej s výplní se souvislou výplní">
            <a:extLst>
              <a:ext uri="{FF2B5EF4-FFF2-40B4-BE49-F238E27FC236}">
                <a16:creationId xmlns:a16="http://schemas.microsoft.com/office/drawing/2014/main" id="{234DD262-D24B-5758-3BFB-FB5A71AC94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82125" y="4092710"/>
            <a:ext cx="1015729" cy="1015729"/>
          </a:xfrm>
          <a:prstGeom prst="rect">
            <a:avLst/>
          </a:prstGeom>
        </p:spPr>
      </p:pic>
      <p:pic>
        <p:nvPicPr>
          <p:cNvPr id="20" name="Grafický objekt 19" descr="Andělský obličej s výplní se souvislou výplní">
            <a:extLst>
              <a:ext uri="{FF2B5EF4-FFF2-40B4-BE49-F238E27FC236}">
                <a16:creationId xmlns:a16="http://schemas.microsoft.com/office/drawing/2014/main" id="{7E637130-2A95-31A1-83FB-D56AD53AA0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86650" y="3838575"/>
            <a:ext cx="914400" cy="914400"/>
          </a:xfrm>
          <a:prstGeom prst="rect">
            <a:avLst/>
          </a:prstGeom>
        </p:spPr>
      </p:pic>
      <p:pic>
        <p:nvPicPr>
          <p:cNvPr id="21" name="Grafický objekt 20" descr="Andělský obličej s výplní se souvislou výplní">
            <a:extLst>
              <a:ext uri="{FF2B5EF4-FFF2-40B4-BE49-F238E27FC236}">
                <a16:creationId xmlns:a16="http://schemas.microsoft.com/office/drawing/2014/main" id="{1B7F2104-548E-71DD-87D4-E715E5D9C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32578" y="4443715"/>
            <a:ext cx="504624" cy="504624"/>
          </a:xfrm>
          <a:prstGeom prst="rect">
            <a:avLst/>
          </a:prstGeom>
        </p:spPr>
      </p:pic>
      <p:pic>
        <p:nvPicPr>
          <p:cNvPr id="22" name="Grafický objekt 21" descr="Andělský obličej s výplní se souvislou výplní">
            <a:extLst>
              <a:ext uri="{FF2B5EF4-FFF2-40B4-BE49-F238E27FC236}">
                <a16:creationId xmlns:a16="http://schemas.microsoft.com/office/drawing/2014/main" id="{F9C2BC2A-590B-F16F-B27B-2155C08D2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115" y="4212685"/>
            <a:ext cx="648916" cy="648916"/>
          </a:xfrm>
          <a:prstGeom prst="rect">
            <a:avLst/>
          </a:prstGeom>
        </p:spPr>
      </p:pic>
      <p:pic>
        <p:nvPicPr>
          <p:cNvPr id="23" name="Grafický objekt 22" descr="Andělský obličej s výplní se souvislou výplní">
            <a:extLst>
              <a:ext uri="{FF2B5EF4-FFF2-40B4-BE49-F238E27FC236}">
                <a16:creationId xmlns:a16="http://schemas.microsoft.com/office/drawing/2014/main" id="{F91C5531-38A1-08B0-B45F-8CD8F720DA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3954" y="4511607"/>
            <a:ext cx="318176" cy="3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Lidská tvář, osoba, muzeum&#10;&#10;Popis byl vytvořen automaticky">
            <a:extLst>
              <a:ext uri="{FF2B5EF4-FFF2-40B4-BE49-F238E27FC236}">
                <a16:creationId xmlns:a16="http://schemas.microsoft.com/office/drawing/2014/main" id="{E3F56827-176D-51DC-20B9-0F34FF09E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" r="1" b="25262"/>
          <a:stretch/>
        </p:blipFill>
        <p:spPr>
          <a:xfrm>
            <a:off x="-1" y="10"/>
            <a:ext cx="12185515" cy="6857990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E89E9875-B379-9B70-D113-927202EC882E}"/>
              </a:ext>
            </a:extLst>
          </p:cNvPr>
          <p:cNvSpPr/>
          <p:nvPr/>
        </p:nvSpPr>
        <p:spPr>
          <a:xfrm rot="16200000">
            <a:off x="-2228851" y="3990975"/>
            <a:ext cx="5086350" cy="4667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Informační panel ve vstupní chodbě domu.</a:t>
            </a:r>
          </a:p>
        </p:txBody>
      </p:sp>
    </p:spTree>
    <p:extLst>
      <p:ext uri="{BB962C8B-B14F-4D97-AF65-F5344CB8AC3E}">
        <p14:creationId xmlns:p14="http://schemas.microsoft.com/office/powerpoint/2010/main" val="393423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Lidská tvář, portrét, náhrdelník, úsměv&#10;&#10;Popis byl vytvořen automaticky">
            <a:extLst>
              <a:ext uri="{FF2B5EF4-FFF2-40B4-BE49-F238E27FC236}">
                <a16:creationId xmlns:a16="http://schemas.microsoft.com/office/drawing/2014/main" id="{42A2CA74-344F-A331-C76B-503D21DCC95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7" y="486383"/>
            <a:ext cx="3973153" cy="5885234"/>
          </a:xfrm>
          <a:prstGeom prst="rect">
            <a:avLst/>
          </a:prstGeom>
        </p:spPr>
      </p:pic>
      <p:pic>
        <p:nvPicPr>
          <p:cNvPr id="7" name="Obrázek 6" descr="Obsah obrázku Lidská tvář, portrét, osoba, oblečení&#10;&#10;Popis byl vytvořen automaticky">
            <a:extLst>
              <a:ext uri="{FF2B5EF4-FFF2-40B4-BE49-F238E27FC236}">
                <a16:creationId xmlns:a16="http://schemas.microsoft.com/office/drawing/2014/main" id="{FFA31196-A845-97CD-F912-C3240F9BB0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16" y="486383"/>
            <a:ext cx="3904197" cy="5885234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94D067FA-A839-95AC-5BC6-E03A511F640B}"/>
              </a:ext>
            </a:extLst>
          </p:cNvPr>
          <p:cNvSpPr/>
          <p:nvPr/>
        </p:nvSpPr>
        <p:spPr>
          <a:xfrm>
            <a:off x="1226950" y="5591175"/>
            <a:ext cx="2486025" cy="5238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21. 9. 1910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5DD76466-8403-2725-9CE7-A7C95F93D5A7}"/>
              </a:ext>
            </a:extLst>
          </p:cNvPr>
          <p:cNvSpPr/>
          <p:nvPr/>
        </p:nvSpPr>
        <p:spPr>
          <a:xfrm>
            <a:off x="8513501" y="4714875"/>
            <a:ext cx="2486025" cy="5238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11. 4. 1909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5D67D16B-6CC2-938D-1FEC-EEF931244B93}"/>
              </a:ext>
            </a:extLst>
          </p:cNvPr>
          <p:cNvSpPr/>
          <p:nvPr/>
        </p:nvSpPr>
        <p:spPr>
          <a:xfrm>
            <a:off x="4852987" y="6152846"/>
            <a:ext cx="2486025" cy="5238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† 26. 1. 1943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5049C69-B6AE-8527-99EC-FE4E660A3B4F}"/>
              </a:ext>
            </a:extLst>
          </p:cNvPr>
          <p:cNvSpPr/>
          <p:nvPr/>
        </p:nvSpPr>
        <p:spPr>
          <a:xfrm>
            <a:off x="4322601" y="577883"/>
            <a:ext cx="3538596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Budu pečovat</a:t>
            </a:r>
          </a:p>
          <a:p>
            <a:pPr algn="ctr"/>
            <a:r>
              <a:rPr lang="cs-CZ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 jejich odkaz.</a:t>
            </a:r>
          </a:p>
          <a:p>
            <a:pPr algn="ctr"/>
            <a:r>
              <a:rPr lang="cs-CZ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 narozeninám</a:t>
            </a:r>
          </a:p>
          <a:p>
            <a:pPr algn="ctr"/>
            <a:r>
              <a:rPr lang="cs-CZ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budu nosit květy.</a:t>
            </a:r>
          </a:p>
          <a:p>
            <a:pPr algn="ctr"/>
            <a:r>
              <a:rPr lang="cs-CZ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Budu k desce</a:t>
            </a:r>
          </a:p>
          <a:p>
            <a:pPr algn="ctr"/>
            <a:r>
              <a:rPr lang="cs-CZ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vodit své žáky.</a:t>
            </a:r>
          </a:p>
          <a:p>
            <a:pPr algn="ctr"/>
            <a:r>
              <a:rPr lang="cs-CZ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Jejich památce</a:t>
            </a:r>
          </a:p>
          <a:p>
            <a:pPr algn="ctr"/>
            <a:r>
              <a:rPr lang="cs-CZ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 zajedu</a:t>
            </a:r>
          </a:p>
          <a:p>
            <a:pPr algn="ctr"/>
            <a:r>
              <a:rPr lang="cs-CZ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poklonit do</a:t>
            </a:r>
          </a:p>
          <a:p>
            <a:pPr algn="ctr"/>
            <a:r>
              <a:rPr lang="cs-CZ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Mauthausenu.</a:t>
            </a:r>
            <a:endParaRPr lang="cs-CZ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93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enku, obloha, budova, pevnost&#10;&#10;Popis byl vytvořen automaticky">
            <a:extLst>
              <a:ext uri="{FF2B5EF4-FFF2-40B4-BE49-F238E27FC236}">
                <a16:creationId xmlns:a16="http://schemas.microsoft.com/office/drawing/2014/main" id="{8872D5E6-4A44-C4DE-15ED-56312E137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" r="1" b="1"/>
          <a:stretch/>
        </p:blipFill>
        <p:spPr>
          <a:xfrm>
            <a:off x="-1" y="10"/>
            <a:ext cx="12185515" cy="6857990"/>
          </a:xfrm>
          <a:prstGeom prst="rect">
            <a:avLst/>
          </a:prstGeom>
        </p:spPr>
      </p:pic>
      <p:pic>
        <p:nvPicPr>
          <p:cNvPr id="7" name="Obrázek 6" descr="Obsah obrázku osoba, venku, oblečení, sako&#10;&#10;Popis byl vytvořen automaticky">
            <a:extLst>
              <a:ext uri="{FF2B5EF4-FFF2-40B4-BE49-F238E27FC236}">
                <a16:creationId xmlns:a16="http://schemas.microsoft.com/office/drawing/2014/main" id="{8E786F15-0B31-24C8-7458-B279032BC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8749" y="4226668"/>
            <a:ext cx="2840477" cy="213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osoba, boty, oblečení, tráva&#10;&#10;Popis byl vytvořen automaticky">
            <a:extLst>
              <a:ext uri="{FF2B5EF4-FFF2-40B4-BE49-F238E27FC236}">
                <a16:creationId xmlns:a16="http://schemas.microsoft.com/office/drawing/2014/main" id="{5123230B-CB02-7259-FB14-B888A06CC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7280" y="4226667"/>
            <a:ext cx="2840478" cy="213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 descr="Obsah obrázku venku, budova, obloha, hasič&#10;&#10;Popis byl vytvořen automaticky">
            <a:extLst>
              <a:ext uri="{FF2B5EF4-FFF2-40B4-BE49-F238E27FC236}">
                <a16:creationId xmlns:a16="http://schemas.microsoft.com/office/drawing/2014/main" id="{F09127B8-B2D0-17CC-A0F1-3724D5301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7638" y="4226666"/>
            <a:ext cx="2840479" cy="213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AA2FA1ED-7EB5-AA44-1712-D0D2E4FD723A}"/>
              </a:ext>
            </a:extLst>
          </p:cNvPr>
          <p:cNvSpPr/>
          <p:nvPr/>
        </p:nvSpPr>
        <p:spPr>
          <a:xfrm>
            <a:off x="3384026" y="576560"/>
            <a:ext cx="74242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Mauthausen – 10. prosince 2024</a:t>
            </a:r>
          </a:p>
        </p:txBody>
      </p:sp>
      <p:pic>
        <p:nvPicPr>
          <p:cNvPr id="2" name="Grafický objekt 1" descr="Andělský obličej s výplní se souvislou výplní">
            <a:extLst>
              <a:ext uri="{FF2B5EF4-FFF2-40B4-BE49-F238E27FC236}">
                <a16:creationId xmlns:a16="http://schemas.microsoft.com/office/drawing/2014/main" id="{48AEEE40-A7A6-C834-120B-DEC697E65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15000" y="4152900"/>
            <a:ext cx="457200" cy="457200"/>
          </a:xfrm>
          <a:prstGeom prst="rect">
            <a:avLst/>
          </a:prstGeom>
        </p:spPr>
      </p:pic>
      <p:pic>
        <p:nvPicPr>
          <p:cNvPr id="3" name="Grafický objekt 2" descr="Andělský obličej s výplní se souvislou výplní">
            <a:extLst>
              <a:ext uri="{FF2B5EF4-FFF2-40B4-BE49-F238E27FC236}">
                <a16:creationId xmlns:a16="http://schemas.microsoft.com/office/drawing/2014/main" id="{C7CBFFFB-AC1C-AC58-5B9D-112F650081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97956" y="4229100"/>
            <a:ext cx="457200" cy="457200"/>
          </a:xfrm>
          <a:prstGeom prst="rect">
            <a:avLst/>
          </a:prstGeom>
        </p:spPr>
      </p:pic>
      <p:pic>
        <p:nvPicPr>
          <p:cNvPr id="4" name="Grafický objekt 3" descr="Andělský obličej s výplní se souvislou výplní">
            <a:extLst>
              <a:ext uri="{FF2B5EF4-FFF2-40B4-BE49-F238E27FC236}">
                <a16:creationId xmlns:a16="http://schemas.microsoft.com/office/drawing/2014/main" id="{DB3993A8-5B5D-827C-DBDF-49E9F466F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64513" y="41529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811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ZAPOJME VŠECHNY">
      <a:dk1>
        <a:srgbClr val="3566FC"/>
      </a:dk1>
      <a:lt1>
        <a:sysClr val="window" lastClr="FFFFFF"/>
      </a:lt1>
      <a:dk2>
        <a:srgbClr val="02216E"/>
      </a:dk2>
      <a:lt2>
        <a:srgbClr val="3566FC"/>
      </a:lt2>
      <a:accent1>
        <a:srgbClr val="3566FC"/>
      </a:accent1>
      <a:accent2>
        <a:srgbClr val="24A926"/>
      </a:accent2>
      <a:accent3>
        <a:srgbClr val="AFCDE2"/>
      </a:accent3>
      <a:accent4>
        <a:srgbClr val="D9E1F2"/>
      </a:accent4>
      <a:accent5>
        <a:srgbClr val="D8D4D7"/>
      </a:accent5>
      <a:accent6>
        <a:srgbClr val="B0C1C8"/>
      </a:accent6>
      <a:hlink>
        <a:srgbClr val="0563C1"/>
      </a:hlink>
      <a:folHlink>
        <a:srgbClr val="954F72"/>
      </a:folHlink>
    </a:clrScheme>
    <a:fontScheme name="NPI ČR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6afe3e-7015-44d6-878d-5ba4d7b742d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9F7BA85524EB42AF4FF631EB6239E7" ma:contentTypeVersion="12" ma:contentTypeDescription="Vytvoří nový dokument" ma:contentTypeScope="" ma:versionID="3bdece645afffa9c368bd077d40b49b7">
  <xsd:schema xmlns:xsd="http://www.w3.org/2001/XMLSchema" xmlns:xs="http://www.w3.org/2001/XMLSchema" xmlns:p="http://schemas.microsoft.com/office/2006/metadata/properties" xmlns:ns2="bc6afe3e-7015-44d6-878d-5ba4d7b742d3" targetNamespace="http://schemas.microsoft.com/office/2006/metadata/properties" ma:root="true" ma:fieldsID="29013c76397ed49c65db7e03dfae3327" ns2:_="">
    <xsd:import namespace="bc6afe3e-7015-44d6-878d-5ba4d7b742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afe3e-7015-44d6-878d-5ba4d7b74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FF8D82-C20E-4049-BBA1-67440CF7D0B3}">
  <ds:schemaRefs>
    <ds:schemaRef ds:uri="http://schemas.microsoft.com/office/2006/metadata/properties"/>
    <ds:schemaRef ds:uri="http://schemas.microsoft.com/office/infopath/2007/PartnerControls"/>
    <ds:schemaRef ds:uri="bbe83440-e1e4-4f94-9406-955955b6095f"/>
    <ds:schemaRef ds:uri="179c9c8a-2f50-43f6-8546-8794a4ea6ec9"/>
  </ds:schemaRefs>
</ds:datastoreItem>
</file>

<file path=customXml/itemProps2.xml><?xml version="1.0" encoding="utf-8"?>
<ds:datastoreItem xmlns:ds="http://schemas.openxmlformats.org/officeDocument/2006/customXml" ds:itemID="{D02D6C7A-BFE8-479C-959D-BD3145201772}"/>
</file>

<file path=customXml/itemProps3.xml><?xml version="1.0" encoding="utf-8"?>
<ds:datastoreItem xmlns:ds="http://schemas.openxmlformats.org/officeDocument/2006/customXml" ds:itemID="{F0D0576B-D9E6-42C9-9090-93377C676D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84</Words>
  <Application>Microsoft Office PowerPoint</Application>
  <PresentationFormat>Širokoúhlá obrazovka</PresentationFormat>
  <Paragraphs>22</Paragraphs>
  <Slides>5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0" baseType="lpstr">
      <vt:lpstr>Arial</vt:lpstr>
      <vt:lpstr>Calibri</vt:lpstr>
      <vt:lpstr>Georgia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Velický Jan</dc:creator>
  <cp:lastModifiedBy>Franc Daniel</cp:lastModifiedBy>
  <cp:revision>128</cp:revision>
  <dcterms:created xsi:type="dcterms:W3CDTF">2024-10-31T06:30:51Z</dcterms:created>
  <dcterms:modified xsi:type="dcterms:W3CDTF">2025-08-01T13:10:53Z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0x010100789F7BA85524EB42AF4FF631EB6239E7</vt:lpwstr>
  </property>
  <property fmtid="{D5CDD505-2E9C-101B-9397-08002B2CF9AE}" pid="3" name="MediaServiceImageTags">
    <vt:lpwstr/>
  </property>
</Properties>
</file>