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0" r:id="rId7"/>
    <p:sldId id="259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FC"/>
    <a:srgbClr val="022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4E0F6-C629-3596-4515-A2A47304E2F6}" v="1" dt="2025-03-03T12:26:01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7356" autoAdjust="0"/>
  </p:normalViewPr>
  <p:slideViewPr>
    <p:cSldViewPr snapToGrid="0">
      <p:cViewPr varScale="1">
        <p:scale>
          <a:sx n="107" d="100"/>
          <a:sy n="107" d="100"/>
        </p:scale>
        <p:origin x="69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mátlová Anna" userId="S::anna.zmatlova@npi.cz::c2b9cb2f-dccf-4ac0-9e14-1c906fe2fc25" providerId="AD" clId="Web-{E034E0F6-C629-3596-4515-A2A47304E2F6}"/>
    <pc:docChg chg="modSld">
      <pc:chgData name="Zmátlová Anna" userId="S::anna.zmatlova@npi.cz::c2b9cb2f-dccf-4ac0-9e14-1c906fe2fc25" providerId="AD" clId="Web-{E034E0F6-C629-3596-4515-A2A47304E2F6}" dt="2025-03-03T12:26:01.642" v="0" actId="1076"/>
      <pc:docMkLst>
        <pc:docMk/>
      </pc:docMkLst>
      <pc:sldChg chg="modSp">
        <pc:chgData name="Zmátlová Anna" userId="S::anna.zmatlova@npi.cz::c2b9cb2f-dccf-4ac0-9e14-1c906fe2fc25" providerId="AD" clId="Web-{E034E0F6-C629-3596-4515-A2A47304E2F6}" dt="2025-03-03T12:26:01.642" v="0" actId="1076"/>
        <pc:sldMkLst>
          <pc:docMk/>
          <pc:sldMk cId="1686704267" sldId="266"/>
        </pc:sldMkLst>
        <pc:spChg chg="mod">
          <ac:chgData name="Zmátlová Anna" userId="S::anna.zmatlova@npi.cz::c2b9cb2f-dccf-4ac0-9e14-1c906fe2fc25" providerId="AD" clId="Web-{E034E0F6-C629-3596-4515-A2A47304E2F6}" dt="2025-03-03T12:26:01.642" v="0" actId="1076"/>
          <ac:spMkLst>
            <pc:docMk/>
            <pc:sldMk cId="1686704267" sldId="266"/>
            <ac:spMk id="16" creationId="{3B01F3B5-DEF1-4215-81F8-A2AE38F547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28.07.2025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746F7B2-A79E-24C4-2817-14580729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E91-2B49-4B1E-9D4A-F812F6443B3B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B77C56-36A8-07CF-A097-7ABE6A8E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E6B6B4-7FF3-AD75-C0DE-A834E96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04FF-653C-464C-B625-54FF0BDE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7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503A2-91AB-BDAF-FA90-E5CD9E4B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3C935-FC6D-E983-6CCA-67911222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3A7ACD-EFBF-4F3B-3752-7C57AB07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E91-2B49-4B1E-9D4A-F812F6443B3B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AABFD-20D8-7EC6-E8EF-557A9FAC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9E7AD0-D0D6-9B16-572B-CFCCA499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04FF-653C-464C-B625-54FF0BDE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54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2BCE4-2F16-18B4-C37B-0BB9440AD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1D7398-8A7D-AF23-D0A1-EC3240DB6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5E24C3-17A5-0240-380B-2CDF2B6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E91-2B49-4B1E-9D4A-F812F6443B3B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96CA2D-8AE9-2515-C36D-1DE0DA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E20B16-B0D8-3D11-1892-CE6B1E98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04FF-653C-464C-B625-54FF0BDE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0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3" r:id="rId4"/>
    <p:sldLayoutId id="2147483652" r:id="rId5"/>
    <p:sldLayoutId id="2147483651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51597-A4D8-A403-7F08-ED125AD3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5957"/>
          </a:xfrm>
        </p:spPr>
        <p:txBody>
          <a:bodyPr>
            <a:normAutofit fontScale="90000"/>
          </a:bodyPr>
          <a:lstStyle/>
          <a:p>
            <a:r>
              <a:rPr lang="cs-CZ" sz="9600" dirty="0"/>
              <a:t>Evokace</a:t>
            </a:r>
            <a:br>
              <a:rPr lang="cs-CZ" sz="9600" dirty="0"/>
            </a:br>
            <a:br>
              <a:rPr lang="cs-CZ" sz="9600" dirty="0"/>
            </a:br>
            <a:r>
              <a:rPr lang="cs-CZ" sz="7300" dirty="0"/>
              <a:t>Co z obrázků můžeme usoudit o dnešní lekci?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9983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763F001-10CA-7F4B-FCBF-8F618E72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7" y="6825"/>
            <a:ext cx="5473703" cy="30652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0B4211-2820-62BC-FC94-9F01953B1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23" y="6825"/>
            <a:ext cx="4439920" cy="33256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36E307-338D-A313-466B-83A601F9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77" y="3248451"/>
            <a:ext cx="4417090" cy="29287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1E9804-7FBB-7C65-C8AD-89DE4A0B4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224" y="3807251"/>
            <a:ext cx="3731599" cy="23903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6EBD7A2-D0CE-0722-A4DE-CC5F77CB6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346" y="3332479"/>
            <a:ext cx="3563878" cy="3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5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0CE38-CC9A-F474-9AED-A847BDA0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E0632-B2E7-FB12-3A02-8108EB7E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>
            <a:noAutofit/>
          </a:bodyPr>
          <a:lstStyle/>
          <a:p>
            <a:r>
              <a:rPr lang="pl-PL" sz="4800" dirty="0"/>
              <a:t>Kdo nebo co by mohlo být na obrázku? </a:t>
            </a:r>
            <a:endParaRPr lang="cs-CZ" sz="4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20C9CB-11B4-0705-6B17-263570E1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19" r="5827" b="20525"/>
          <a:stretch/>
        </p:blipFill>
        <p:spPr>
          <a:xfrm>
            <a:off x="0" y="1625599"/>
            <a:ext cx="12192000" cy="48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5F220-FD26-5906-FCA0-EA96E63B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>
            <a:noAutofit/>
          </a:bodyPr>
          <a:lstStyle/>
          <a:p>
            <a:r>
              <a:rPr lang="pl-PL" sz="4800"/>
              <a:t>Co </a:t>
            </a:r>
            <a:r>
              <a:rPr lang="pl-PL" sz="4800" dirty="0"/>
              <a:t>byste chtěli vědět?</a:t>
            </a:r>
            <a:endParaRPr lang="cs-CZ" sz="4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C9C9C4-5007-C7AA-A64E-CBBCC3358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19" r="5827" b="20525"/>
          <a:stretch/>
        </p:blipFill>
        <p:spPr>
          <a:xfrm>
            <a:off x="0" y="1625599"/>
            <a:ext cx="12192000" cy="48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22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ZAPOJME VŠECHNY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24A926"/>
      </a:accent2>
      <a:accent3>
        <a:srgbClr val="AFCDE2"/>
      </a:accent3>
      <a:accent4>
        <a:srgbClr val="D9E1F2"/>
      </a:accent4>
      <a:accent5>
        <a:srgbClr val="D8D4D7"/>
      </a:accent5>
      <a:accent6>
        <a:srgbClr val="B0C1C8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9F7BA85524EB42AF4FF631EB6239E7" ma:contentTypeVersion="12" ma:contentTypeDescription="Vytvoří nový dokument" ma:contentTypeScope="" ma:versionID="3bdece645afffa9c368bd077d40b49b7">
  <xsd:schema xmlns:xsd="http://www.w3.org/2001/XMLSchema" xmlns:xs="http://www.w3.org/2001/XMLSchema" xmlns:p="http://schemas.microsoft.com/office/2006/metadata/properties" xmlns:ns2="bc6afe3e-7015-44d6-878d-5ba4d7b742d3" targetNamespace="http://schemas.microsoft.com/office/2006/metadata/properties" ma:root="true" ma:fieldsID="29013c76397ed49c65db7e03dfae3327" ns2:_="">
    <xsd:import namespace="bc6afe3e-7015-44d6-878d-5ba4d7b7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afe3e-7015-44d6-878d-5ba4d7b7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6afe3e-7015-44d6-878d-5ba4d7b742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D487F-8609-40EA-8CE3-EB5C1494B775}"/>
</file>

<file path=customXml/itemProps2.xml><?xml version="1.0" encoding="utf-8"?>
<ds:datastoreItem xmlns:ds="http://schemas.openxmlformats.org/officeDocument/2006/customXml" ds:itemID="{F0D0576B-D9E6-42C9-9090-93377C676D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F8D82-C20E-4049-BBA1-67440CF7D0B3}">
  <ds:schemaRefs>
    <ds:schemaRef ds:uri="http://schemas.microsoft.com/office/2006/metadata/properties"/>
    <ds:schemaRef ds:uri="http://schemas.microsoft.com/office/infopath/2007/PartnerControls"/>
    <ds:schemaRef ds:uri="bbe83440-e1e4-4f94-9406-955955b6095f"/>
    <ds:schemaRef ds:uri="179c9c8a-2f50-43f6-8546-8794a4ea6e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26</Words>
  <Application>Microsoft Office PowerPoint</Application>
  <PresentationFormat>Širokoúhlá obrazovka</PresentationFormat>
  <Paragraphs>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Georgia</vt:lpstr>
      <vt:lpstr>Motiv Office</vt:lpstr>
      <vt:lpstr>Evokace  Co z obrázků můžeme usoudit o dnešní lekci?</vt:lpstr>
      <vt:lpstr>Prezentace aplikace PowerPoint</vt:lpstr>
      <vt:lpstr>Kdo nebo co by mohlo být na obrázku? </vt:lpstr>
      <vt:lpstr>Co byste chtěli vědět?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Franc Daniel</cp:lastModifiedBy>
  <cp:revision>128</cp:revision>
  <dcterms:created xsi:type="dcterms:W3CDTF">2024-10-31T06:30:51Z</dcterms:created>
  <dcterms:modified xsi:type="dcterms:W3CDTF">2025-07-28T10:10:25Z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0x010100789F7BA85524EB42AF4FF631EB6239E7</vt:lpwstr>
  </property>
  <property fmtid="{D5CDD505-2E9C-101B-9397-08002B2CF9AE}" pid="3" name="MediaServiceImageTags">
    <vt:lpwstr/>
  </property>
</Properties>
</file>