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4" r:id="rId11"/>
    <p:sldId id="267" r:id="rId12"/>
    <p:sldId id="266" r:id="rId13"/>
    <p:sldId id="263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38574B-0FE2-E862-0905-869360746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5618385-7D25-E1E5-EB56-6114A3BB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17EC0E-57C1-5467-B8EB-A0F568CD3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8176B5-ED0A-2D13-9276-AD8350D8A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0B8860-3071-97C7-23BF-8030A04AD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45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A3C384-F090-B415-714D-5126526E2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127DFBF-D5D1-FEEA-E77B-FE7AB04C0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032838-3091-271A-52E7-0914CE47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E08C9F-B647-EBAB-2251-62BACEB2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69ED75-DBC7-ADA1-8CB7-9EFA74F45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03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82DB839-0306-0EC5-C3C5-A41B5EDF3B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AFF22C6-3F46-DF9F-5931-E95061F78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12E2E5-B8D9-7E77-A1EC-24C895332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2BF9DE-57BD-728F-1F10-0459C4D0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E32A22-99E4-9135-FF7A-4858A8C05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57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DE471-1890-3FB0-1BC8-2F0F3E2D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75B82A-9AF5-693B-92FB-5049E736A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F8FA77-9C83-7C55-16E9-B480880E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04C8EC-D729-4063-77EE-F37028FA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0CAB59E-15CA-66DD-59FC-F3C1C83A3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4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35996F-4B24-8528-2CA7-AAC2A139B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A2D6D0-A7D3-8525-F62F-D0E1F510C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84A010-63D7-DF85-799B-AEF4B605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5D9A0B-7C4A-EB5B-DF45-12EC3A9D6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040866-2B17-632F-5B09-084F8665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70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B965B1-72AD-21E4-47D7-4B82E3967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EB3345-C00B-F020-C08D-220D47418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F5E4D0A-015D-739C-3EC1-9A5E8DE4A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1C5AE3E-CAC9-2158-7E55-758F334A2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3631372-5591-1D5D-1F35-BD7BD2361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2078A1-4C83-204F-D59D-070375CA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4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DC934-1CE5-3E5E-7169-2A2FBFA0F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FCFE94-AB6C-F615-E8DB-0EA3DDF39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79572E8-2DC0-9C74-C3E6-F96B3563A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AB2B0F6-D49A-1512-F541-FDA282BCF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DA6531B-CDE5-67E8-82F4-E2A85537A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0290D0-616F-8B48-DD00-4D6FD219A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DC7289-ADFA-7220-C904-09352334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3190E6E-6C1C-B9D7-719A-99A3012E6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32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14405D-ED31-D556-A7FC-152707276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93E6A9E-3237-6550-D352-B2EA736E0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3987758-3174-3BD9-B7A0-9511F958D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97714A-2FD7-5E9C-2C13-819B2BDC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22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7B7B39E-A080-1A4A-9124-7D45AD28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3A09F76-DD87-736E-5DB3-2D86EF3F0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81F67A-717A-0E0C-0732-97162B0D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03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099C1A-77CE-E14B-DF4D-255DB6E89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11E636-4B90-85EB-E729-E505CD919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B102D05-5EE2-BDDF-F791-9F1D249BF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BE29F6-87DD-EE03-C881-C9CF1FA4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781460-C4B3-3A02-0A1B-B1BF5018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167E203-2500-9A98-FC91-D4758E929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85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A21A04-4E42-2E64-89D4-B2BAB177C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EDD8D9E-46D7-FA58-A435-F7601D294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641C44-315D-5280-4A13-15B9B36FC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239BFC8-F5F1-956D-4272-DE3C1B57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00FE20A-BD5C-619A-ADE5-94A579671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9049D9-FF79-AFAE-008F-9FAEECF6B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358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2204D61-3071-4B43-4153-DC19A4031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9EDF1F6-118D-A6B2-6285-5475D87E8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F9723B-CD06-BCB7-7532-CA349534D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060A88-7B0B-4B28-81A4-F06383B85AD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10F400-FDE8-E9C6-0A27-5DC03EE9C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F75D53-1494-F537-65D6-A2F82C122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1F67DA-D86A-4AA4-ACAD-7B642EE76A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65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%C5%98%C3%ADmsk%C3%A9_provincie#/media/Soubor:Roman_Empire_Map.pn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kresba, obraz, skica, umění&#10;&#10;Popis byl vytvořen automaticky">
            <a:extLst>
              <a:ext uri="{FF2B5EF4-FFF2-40B4-BE49-F238E27FC236}">
                <a16:creationId xmlns:a16="http://schemas.microsoft.com/office/drawing/2014/main" id="{52290543-614F-EDA5-1689-D71C857FE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122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70EBAC1-10D4-1ACA-C43E-CA657FFCB009}"/>
              </a:ext>
            </a:extLst>
          </p:cNvPr>
          <p:cNvSpPr txBox="1"/>
          <p:nvPr/>
        </p:nvSpPr>
        <p:spPr>
          <a:xfrm>
            <a:off x="780222" y="727530"/>
            <a:ext cx="10788925" cy="1469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obrázků: MANDELOVÁ H</a:t>
            </a:r>
            <a:r>
              <a:rPr lang="cs-CZ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.: 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České země v pravěku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Praha, Albatros 1997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ISBN 80-00 00523-9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mapa: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https://cs.wikipedia.org/wiki/%C5%98%C3%ADmsk%C3%A9_provincie#/media/Soubor:Roman_Empire_Map.png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265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7210F0EB-9EAF-612B-566C-CED82298F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ódní doplňky, prsten, šperky, doplňky&#10;&#10;Popis byl vytvořen automaticky">
            <a:extLst>
              <a:ext uri="{FF2B5EF4-FFF2-40B4-BE49-F238E27FC236}">
                <a16:creationId xmlns:a16="http://schemas.microsoft.com/office/drawing/2014/main" id="{F9EE6574-3675-B410-825E-92493F928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45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Svačinka, jídlo, koření&#10;&#10;Popis byl vytvořen automaticky">
            <a:extLst>
              <a:ext uri="{FF2B5EF4-FFF2-40B4-BE49-F238E27FC236}">
                <a16:creationId xmlns:a16="http://schemas.microsoft.com/office/drawing/2014/main" id="{E9166D0E-50CC-5678-BA68-869F674E6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968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ódní doplňky, Výroba šperků, Korálek, Šperky&#10;&#10;Popis byl vytvořen automaticky">
            <a:extLst>
              <a:ext uri="{FF2B5EF4-FFF2-40B4-BE49-F238E27FC236}">
                <a16:creationId xmlns:a16="http://schemas.microsoft.com/office/drawing/2014/main" id="{694ADBA1-C8AF-3B34-A5F1-165C11BBC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062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snímek obrazovky, Písmo, bílé&#10;&#10;Popis byl vytvořen automaticky">
            <a:extLst>
              <a:ext uri="{FF2B5EF4-FFF2-40B4-BE49-F238E27FC236}">
                <a16:creationId xmlns:a16="http://schemas.microsoft.com/office/drawing/2014/main" id="{E3E68269-B4AA-8BB3-3F0E-C876DDFD3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4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E8B570-DA6A-5085-5F79-B0021E71E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803"/>
            <a:ext cx="10515600" cy="1325563"/>
          </a:xfrm>
        </p:spPr>
        <p:txBody>
          <a:bodyPr/>
          <a:lstStyle/>
          <a:p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Pravěk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	          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Starověk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7FE7F-FE88-9E4D-F1C1-427CFCDCC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51" y="1559422"/>
            <a:ext cx="2177143" cy="5334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58F9A461-8ECB-26A8-542B-AD9117159634}"/>
              </a:ext>
            </a:extLst>
          </p:cNvPr>
          <p:cNvSpPr txBox="1">
            <a:spLocks/>
          </p:cNvSpPr>
          <p:nvPr/>
        </p:nvSpPr>
        <p:spPr>
          <a:xfrm>
            <a:off x="816428" y="5123597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Pevnost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9804B74D-A6EF-9447-F835-8A92D851E9E7}"/>
              </a:ext>
            </a:extLst>
          </p:cNvPr>
          <p:cNvSpPr txBox="1">
            <a:spLocks/>
          </p:cNvSpPr>
          <p:nvPr/>
        </p:nvSpPr>
        <p:spPr>
          <a:xfrm>
            <a:off x="288474" y="5894161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Město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B387983D-56D0-819F-F5D4-E83F782D5454}"/>
              </a:ext>
            </a:extLst>
          </p:cNvPr>
          <p:cNvSpPr txBox="1">
            <a:spLocks/>
          </p:cNvSpPr>
          <p:nvPr/>
        </p:nvSpPr>
        <p:spPr>
          <a:xfrm>
            <a:off x="5274128" y="5011458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 v jeskyni</a:t>
            </a: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2FD1520C-A588-6EB5-55BD-78B1B1B51E20}"/>
              </a:ext>
            </a:extLst>
          </p:cNvPr>
          <p:cNvSpPr txBox="1">
            <a:spLocks/>
          </p:cNvSpPr>
          <p:nvPr/>
        </p:nvSpPr>
        <p:spPr>
          <a:xfrm>
            <a:off x="7739743" y="5411703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Písmo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34F01060-9631-5F26-640E-DFD8EFD70446}"/>
              </a:ext>
            </a:extLst>
          </p:cNvPr>
          <p:cNvSpPr txBox="1">
            <a:spLocks/>
          </p:cNvSpPr>
          <p:nvPr/>
        </p:nvSpPr>
        <p:spPr>
          <a:xfrm>
            <a:off x="9405263" y="5959474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82A8B5C6-39B4-7288-50A1-9E26FB1ED9CA}"/>
              </a:ext>
            </a:extLst>
          </p:cNvPr>
          <p:cNvSpPr txBox="1">
            <a:spLocks/>
          </p:cNvSpPr>
          <p:nvPr/>
        </p:nvSpPr>
        <p:spPr>
          <a:xfrm>
            <a:off x="3355521" y="5580488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Šperky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F82FF214-A313-B3EC-5EF6-555F1C953860}"/>
              </a:ext>
            </a:extLst>
          </p:cNvPr>
          <p:cNvSpPr txBox="1">
            <a:spLocks/>
          </p:cNvSpPr>
          <p:nvPr/>
        </p:nvSpPr>
        <p:spPr>
          <a:xfrm>
            <a:off x="9622971" y="5097967"/>
            <a:ext cx="2394857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Vaření piva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801D138B-A8BC-33BF-583E-44F7E445A8C7}"/>
              </a:ext>
            </a:extLst>
          </p:cNvPr>
          <p:cNvSpPr txBox="1">
            <a:spLocks/>
          </p:cNvSpPr>
          <p:nvPr/>
        </p:nvSpPr>
        <p:spPr>
          <a:xfrm>
            <a:off x="3178627" y="4504645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Tavba železa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1D01C321-9B7D-47B4-1F13-F89562908C17}"/>
              </a:ext>
            </a:extLst>
          </p:cNvPr>
          <p:cNvSpPr txBox="1">
            <a:spLocks/>
          </p:cNvSpPr>
          <p:nvPr/>
        </p:nvSpPr>
        <p:spPr>
          <a:xfrm>
            <a:off x="7554685" y="4531487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Výroba skla</a:t>
            </a:r>
          </a:p>
        </p:txBody>
      </p:sp>
      <p:sp>
        <p:nvSpPr>
          <p:cNvPr id="13" name="Zástupný obsah 2">
            <a:extLst>
              <a:ext uri="{FF2B5EF4-FFF2-40B4-BE49-F238E27FC236}">
                <a16:creationId xmlns:a16="http://schemas.microsoft.com/office/drawing/2014/main" id="{F7B9FCF2-CCCA-428D-B4C5-B56C9AAE8CD2}"/>
              </a:ext>
            </a:extLst>
          </p:cNvPr>
          <p:cNvSpPr txBox="1">
            <a:spLocks/>
          </p:cNvSpPr>
          <p:nvPr/>
        </p:nvSpPr>
        <p:spPr>
          <a:xfrm>
            <a:off x="6237516" y="6160862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 mamutů</a:t>
            </a:r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7B1B41CF-3439-D2F5-093A-6CE4F51600C2}"/>
              </a:ext>
            </a:extLst>
          </p:cNvPr>
          <p:cNvSpPr txBox="1">
            <a:spLocks/>
          </p:cNvSpPr>
          <p:nvPr/>
        </p:nvSpPr>
        <p:spPr>
          <a:xfrm>
            <a:off x="2356756" y="3841716"/>
            <a:ext cx="2177143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Mince</a:t>
            </a:r>
          </a:p>
        </p:txBody>
      </p:sp>
      <p:sp>
        <p:nvSpPr>
          <p:cNvPr id="15" name="Zástupný obsah 2">
            <a:extLst>
              <a:ext uri="{FF2B5EF4-FFF2-40B4-BE49-F238E27FC236}">
                <a16:creationId xmlns:a16="http://schemas.microsoft.com/office/drawing/2014/main" id="{B0CDCA7B-A38B-9A38-0291-A741C58094F7}"/>
              </a:ext>
            </a:extLst>
          </p:cNvPr>
          <p:cNvSpPr txBox="1">
            <a:spLocks/>
          </p:cNvSpPr>
          <p:nvPr/>
        </p:nvSpPr>
        <p:spPr>
          <a:xfrm>
            <a:off x="4444093" y="3838289"/>
            <a:ext cx="3837212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Obživa sběrem a lovem</a:t>
            </a:r>
          </a:p>
        </p:txBody>
      </p:sp>
      <p:sp>
        <p:nvSpPr>
          <p:cNvPr id="16" name="Zástupný obsah 2">
            <a:extLst>
              <a:ext uri="{FF2B5EF4-FFF2-40B4-BE49-F238E27FC236}">
                <a16:creationId xmlns:a16="http://schemas.microsoft.com/office/drawing/2014/main" id="{23B418F1-0631-FB37-DAD3-6FE637A8525B}"/>
              </a:ext>
            </a:extLst>
          </p:cNvPr>
          <p:cNvSpPr txBox="1">
            <a:spLocks/>
          </p:cNvSpPr>
          <p:nvPr/>
        </p:nvSpPr>
        <p:spPr>
          <a:xfrm>
            <a:off x="2356756" y="6333618"/>
            <a:ext cx="3820884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Obživa chovem dobytka</a:t>
            </a:r>
          </a:p>
        </p:txBody>
      </p:sp>
      <p:sp>
        <p:nvSpPr>
          <p:cNvPr id="17" name="Zástupný obsah 2">
            <a:extLst>
              <a:ext uri="{FF2B5EF4-FFF2-40B4-BE49-F238E27FC236}">
                <a16:creationId xmlns:a16="http://schemas.microsoft.com/office/drawing/2014/main" id="{E265C162-8136-884E-4E86-626D4A505C09}"/>
              </a:ext>
            </a:extLst>
          </p:cNvPr>
          <p:cNvSpPr txBox="1">
            <a:spLocks/>
          </p:cNvSpPr>
          <p:nvPr/>
        </p:nvSpPr>
        <p:spPr>
          <a:xfrm>
            <a:off x="8828314" y="3590522"/>
            <a:ext cx="3472541" cy="53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Obživa zemědělstvím</a:t>
            </a:r>
          </a:p>
        </p:txBody>
      </p:sp>
    </p:spTree>
    <p:extLst>
      <p:ext uri="{BB962C8B-B14F-4D97-AF65-F5344CB8AC3E}">
        <p14:creationId xmlns:p14="http://schemas.microsoft.com/office/powerpoint/2010/main" val="51789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AFE-D85C-8820-F71E-AE84853CB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Proč řadíme Kelty do pravěku a ne do středověku?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F951B5-B14D-276F-01BE-F58078602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0785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84D4F7-36D6-A9DF-DC21-458023CA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Mohli se potkat Římané a Bójové?</a:t>
            </a:r>
          </a:p>
        </p:txBody>
      </p:sp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296FB0C2-A949-3FFF-64E6-AD77A1B7B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192" y="1325562"/>
            <a:ext cx="8076550" cy="553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1">
            <a:extLst>
              <a:ext uri="{FF2B5EF4-FFF2-40B4-BE49-F238E27FC236}">
                <a16:creationId xmlns:a16="http://schemas.microsoft.com/office/drawing/2014/main" id="{24FE8A74-95E0-B279-96AB-FB615DE9C668}"/>
              </a:ext>
            </a:extLst>
          </p:cNvPr>
          <p:cNvSpPr txBox="1">
            <a:spLocks/>
          </p:cNvSpPr>
          <p:nvPr/>
        </p:nvSpPr>
        <p:spPr>
          <a:xfrm>
            <a:off x="9350829" y="5225143"/>
            <a:ext cx="26996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Římská říše kolem roku 135 n. l.</a:t>
            </a:r>
          </a:p>
        </p:txBody>
      </p:sp>
    </p:spTree>
    <p:extLst>
      <p:ext uri="{BB962C8B-B14F-4D97-AF65-F5344CB8AC3E}">
        <p14:creationId xmlns:p14="http://schemas.microsoft.com/office/powerpoint/2010/main" val="4025664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c3e6a5-0757-41d4-b297-98871ce0253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6A14FB5452E04DA48B244FDC598AC0" ma:contentTypeVersion="13" ma:contentTypeDescription="Vytvoří nový dokument" ma:contentTypeScope="" ma:versionID="ce4137909d8a77268aafe6c2d3ff1a9a">
  <xsd:schema xmlns:xsd="http://www.w3.org/2001/XMLSchema" xmlns:xs="http://www.w3.org/2001/XMLSchema" xmlns:p="http://schemas.microsoft.com/office/2006/metadata/properties" xmlns:ns2="d2c3e6a5-0757-41d4-b297-98871ce02533" xmlns:ns3="0f239e58-f359-4c3a-a023-8a1e1f94737d" targetNamespace="http://schemas.microsoft.com/office/2006/metadata/properties" ma:root="true" ma:fieldsID="fe89a777b360328b8d3026198b902a28" ns2:_="" ns3:_="">
    <xsd:import namespace="d2c3e6a5-0757-41d4-b297-98871ce02533"/>
    <xsd:import namespace="0f239e58-f359-4c3a-a023-8a1e1f9473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3e6a5-0757-41d4-b297-98871ce025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39e58-f359-4c3a-a023-8a1e1f9473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0C196A-430D-49C8-BD16-3B11FCAC05C9}">
  <ds:schemaRefs>
    <ds:schemaRef ds:uri="http://schemas.microsoft.com/office/2006/metadata/properties"/>
    <ds:schemaRef ds:uri="http://schemas.microsoft.com/office/infopath/2007/PartnerControls"/>
    <ds:schemaRef ds:uri="d2c3e6a5-0757-41d4-b297-98871ce02533"/>
  </ds:schemaRefs>
</ds:datastoreItem>
</file>

<file path=customXml/itemProps2.xml><?xml version="1.0" encoding="utf-8"?>
<ds:datastoreItem xmlns:ds="http://schemas.openxmlformats.org/officeDocument/2006/customXml" ds:itemID="{BFAF624F-9AE6-49DB-8FBF-503E88D599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387A6D-A393-4123-8061-3C3A01A2E6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c3e6a5-0757-41d4-b297-98871ce02533"/>
    <ds:schemaRef ds:uri="0f239e58-f359-4c3a-a023-8a1e1f9473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61</Words>
  <Application>Microsoft Office PowerPoint</Application>
  <PresentationFormat>Širokoúhlá obrazovka</PresentationFormat>
  <Paragraphs>20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Pravěk                 Starověk</vt:lpstr>
      <vt:lpstr>Proč řadíme Kelty do pravěku a ne do středověku?</vt:lpstr>
      <vt:lpstr>Mohli se potkat Římané a Bójové?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Ziegler</dc:creator>
  <cp:lastModifiedBy>Bílková Jitka</cp:lastModifiedBy>
  <cp:revision>11</cp:revision>
  <dcterms:created xsi:type="dcterms:W3CDTF">2024-09-12T17:07:11Z</dcterms:created>
  <dcterms:modified xsi:type="dcterms:W3CDTF">2024-09-19T13:07:45Z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0x010100756A14FB5452E04DA48B244FDC598AC0</vt:lpwstr>
  </property>
</Properties>
</file>