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notesMasterIdLst>
    <p:notesMasterId r:id="rId16"/>
  </p:notesMasterIdLst>
  <p:sldIdLst>
    <p:sldId id="262" r:id="rId2"/>
    <p:sldId id="263" r:id="rId3"/>
    <p:sldId id="264" r:id="rId4"/>
    <p:sldId id="265" r:id="rId5"/>
    <p:sldId id="266" r:id="rId6"/>
    <p:sldId id="267" r:id="rId7"/>
    <p:sldId id="268" r:id="rId8"/>
    <p:sldId id="269" r:id="rId9"/>
    <p:sldId id="256" r:id="rId10"/>
    <p:sldId id="257" r:id="rId11"/>
    <p:sldId id="258" r:id="rId12"/>
    <p:sldId id="259" r:id="rId13"/>
    <p:sldId id="260" r:id="rId14"/>
    <p:sldId id="261" r:id="rId1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3CDB560-CE9B-4787-BD37-FA7F57F26C50}" v="9" dt="2025-05-03T22:24:47.1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5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erstl Roman" userId="b6a75301-d930-457b-997d-cadc7b7a683e" providerId="ADAL" clId="{B3CDB560-CE9B-4787-BD37-FA7F57F26C50}"/>
    <pc:docChg chg="custSel addSld modSld">
      <pc:chgData name="Ferstl Roman" userId="b6a75301-d930-457b-997d-cadc7b7a683e" providerId="ADAL" clId="{B3CDB560-CE9B-4787-BD37-FA7F57F26C50}" dt="2025-05-03T22:30:15.504" v="560" actId="1076"/>
      <pc:docMkLst>
        <pc:docMk/>
      </pc:docMkLst>
      <pc:sldChg chg="addSp modSp mod">
        <pc:chgData name="Ferstl Roman" userId="b6a75301-d930-457b-997d-cadc7b7a683e" providerId="ADAL" clId="{B3CDB560-CE9B-4787-BD37-FA7F57F26C50}" dt="2025-05-03T22:06:54.425" v="15" actId="1076"/>
        <pc:sldMkLst>
          <pc:docMk/>
          <pc:sldMk cId="1661709870" sldId="256"/>
        </pc:sldMkLst>
        <pc:spChg chg="add mod">
          <ac:chgData name="Ferstl Roman" userId="b6a75301-d930-457b-997d-cadc7b7a683e" providerId="ADAL" clId="{B3CDB560-CE9B-4787-BD37-FA7F57F26C50}" dt="2025-05-03T22:06:54.425" v="15" actId="1076"/>
          <ac:spMkLst>
            <pc:docMk/>
            <pc:sldMk cId="1661709870" sldId="256"/>
            <ac:spMk id="2" creationId="{C53322B2-DC6C-DA4D-7A1A-AD892EFD9685}"/>
          </ac:spMkLst>
        </pc:spChg>
      </pc:sldChg>
      <pc:sldChg chg="addSp modSp new mod setBg">
        <pc:chgData name="Ferstl Roman" userId="b6a75301-d930-457b-997d-cadc7b7a683e" providerId="ADAL" clId="{B3CDB560-CE9B-4787-BD37-FA7F57F26C50}" dt="2025-05-03T22:30:15.504" v="560" actId="1076"/>
        <pc:sldMkLst>
          <pc:docMk/>
          <pc:sldMk cId="2660560673" sldId="262"/>
        </pc:sldMkLst>
        <pc:spChg chg="mod">
          <ac:chgData name="Ferstl Roman" userId="b6a75301-d930-457b-997d-cadc7b7a683e" providerId="ADAL" clId="{B3CDB560-CE9B-4787-BD37-FA7F57F26C50}" dt="2025-05-03T22:30:15.504" v="560" actId="1076"/>
          <ac:spMkLst>
            <pc:docMk/>
            <pc:sldMk cId="2660560673" sldId="262"/>
            <ac:spMk id="2" creationId="{9B01EAB5-7228-8334-A853-1D0DE987204F}"/>
          </ac:spMkLst>
        </pc:spChg>
        <pc:spChg chg="mod">
          <ac:chgData name="Ferstl Roman" userId="b6a75301-d930-457b-997d-cadc7b7a683e" providerId="ADAL" clId="{B3CDB560-CE9B-4787-BD37-FA7F57F26C50}" dt="2025-05-03T22:29:48.205" v="559" actId="14100"/>
          <ac:spMkLst>
            <pc:docMk/>
            <pc:sldMk cId="2660560673" sldId="262"/>
            <ac:spMk id="3" creationId="{915FBBD2-BD6A-3A4E-1C58-A36155D67B49}"/>
          </ac:spMkLst>
        </pc:spChg>
        <pc:spChg chg="add">
          <ac:chgData name="Ferstl Roman" userId="b6a75301-d930-457b-997d-cadc7b7a683e" providerId="ADAL" clId="{B3CDB560-CE9B-4787-BD37-FA7F57F26C50}" dt="2025-05-03T22:11:06.977" v="109" actId="26606"/>
          <ac:spMkLst>
            <pc:docMk/>
            <pc:sldMk cId="2660560673" sldId="262"/>
            <ac:spMk id="10" creationId="{51C0BCA8-B9D5-4F84-B063-ABE683EE04E1}"/>
          </ac:spMkLst>
        </pc:spChg>
        <pc:spChg chg="add">
          <ac:chgData name="Ferstl Roman" userId="b6a75301-d930-457b-997d-cadc7b7a683e" providerId="ADAL" clId="{B3CDB560-CE9B-4787-BD37-FA7F57F26C50}" dt="2025-05-03T22:11:06.977" v="109" actId="26606"/>
          <ac:spMkLst>
            <pc:docMk/>
            <pc:sldMk cId="2660560673" sldId="262"/>
            <ac:spMk id="12" creationId="{3E12DCC6-BC83-4B12-995C-FEA02449A7B5}"/>
          </ac:spMkLst>
        </pc:spChg>
        <pc:picChg chg="add mod ord">
          <ac:chgData name="Ferstl Roman" userId="b6a75301-d930-457b-997d-cadc7b7a683e" providerId="ADAL" clId="{B3CDB560-CE9B-4787-BD37-FA7F57F26C50}" dt="2025-05-03T22:11:06.977" v="109" actId="26606"/>
          <ac:picMkLst>
            <pc:docMk/>
            <pc:sldMk cId="2660560673" sldId="262"/>
            <ac:picMk id="5" creationId="{18792F5D-5FB4-7FBA-AD3C-F16DF30C5CDF}"/>
          </ac:picMkLst>
        </pc:picChg>
        <pc:cxnChg chg="add">
          <ac:chgData name="Ferstl Roman" userId="b6a75301-d930-457b-997d-cadc7b7a683e" providerId="ADAL" clId="{B3CDB560-CE9B-4787-BD37-FA7F57F26C50}" dt="2025-05-03T22:11:06.977" v="109" actId="26606"/>
          <ac:cxnSpMkLst>
            <pc:docMk/>
            <pc:sldMk cId="2660560673" sldId="262"/>
            <ac:cxnSpMk id="14" creationId="{7476E355-DC49-4AFB-88DE-62B854B9B315}"/>
          </ac:cxnSpMkLst>
        </pc:cxnChg>
      </pc:sldChg>
      <pc:sldChg chg="addSp delSp modSp new mod setBg">
        <pc:chgData name="Ferstl Roman" userId="b6a75301-d930-457b-997d-cadc7b7a683e" providerId="ADAL" clId="{B3CDB560-CE9B-4787-BD37-FA7F57F26C50}" dt="2025-05-03T22:17:40.082" v="269" actId="14838"/>
        <pc:sldMkLst>
          <pc:docMk/>
          <pc:sldMk cId="3869153662" sldId="263"/>
        </pc:sldMkLst>
        <pc:spChg chg="mod ord">
          <ac:chgData name="Ferstl Roman" userId="b6a75301-d930-457b-997d-cadc7b7a683e" providerId="ADAL" clId="{B3CDB560-CE9B-4787-BD37-FA7F57F26C50}" dt="2025-05-03T22:17:40.082" v="269" actId="14838"/>
          <ac:spMkLst>
            <pc:docMk/>
            <pc:sldMk cId="3869153662" sldId="263"/>
            <ac:spMk id="2" creationId="{71EEC273-2295-70F1-B550-8566878DB38C}"/>
          </ac:spMkLst>
        </pc:spChg>
        <pc:spChg chg="del">
          <ac:chgData name="Ferstl Roman" userId="b6a75301-d930-457b-997d-cadc7b7a683e" providerId="ADAL" clId="{B3CDB560-CE9B-4787-BD37-FA7F57F26C50}" dt="2025-05-03T22:14:51.403" v="196" actId="931"/>
          <ac:spMkLst>
            <pc:docMk/>
            <pc:sldMk cId="3869153662" sldId="263"/>
            <ac:spMk id="3" creationId="{DCD14F65-BF66-22B2-87F5-9DEAC6B9AFF8}"/>
          </ac:spMkLst>
        </pc:spChg>
        <pc:spChg chg="add">
          <ac:chgData name="Ferstl Roman" userId="b6a75301-d930-457b-997d-cadc7b7a683e" providerId="ADAL" clId="{B3CDB560-CE9B-4787-BD37-FA7F57F26C50}" dt="2025-05-03T22:14:59.169" v="199" actId="26606"/>
          <ac:spMkLst>
            <pc:docMk/>
            <pc:sldMk cId="3869153662" sldId="263"/>
            <ac:spMk id="12" creationId="{3CECA2BE-0443-493F-9413-FC132026C29F}"/>
          </ac:spMkLst>
        </pc:spChg>
        <pc:spChg chg="add">
          <ac:chgData name="Ferstl Roman" userId="b6a75301-d930-457b-997d-cadc7b7a683e" providerId="ADAL" clId="{B3CDB560-CE9B-4787-BD37-FA7F57F26C50}" dt="2025-05-03T22:14:59.169" v="199" actId="26606"/>
          <ac:spMkLst>
            <pc:docMk/>
            <pc:sldMk cId="3869153662" sldId="263"/>
            <ac:spMk id="14" creationId="{57C3041F-18C8-4A3F-BB74-556AD2101858}"/>
          </ac:spMkLst>
        </pc:spChg>
        <pc:spChg chg="add">
          <ac:chgData name="Ferstl Roman" userId="b6a75301-d930-457b-997d-cadc7b7a683e" providerId="ADAL" clId="{B3CDB560-CE9B-4787-BD37-FA7F57F26C50}" dt="2025-05-03T22:14:59.169" v="199" actId="26606"/>
          <ac:spMkLst>
            <pc:docMk/>
            <pc:sldMk cId="3869153662" sldId="263"/>
            <ac:spMk id="16" creationId="{72B28B90-B579-47ED-A625-BAD03AE6C0E5}"/>
          </ac:spMkLst>
        </pc:spChg>
        <pc:picChg chg="add mod">
          <ac:chgData name="Ferstl Roman" userId="b6a75301-d930-457b-997d-cadc7b7a683e" providerId="ADAL" clId="{B3CDB560-CE9B-4787-BD37-FA7F57F26C50}" dt="2025-05-03T22:14:59.169" v="199" actId="26606"/>
          <ac:picMkLst>
            <pc:docMk/>
            <pc:sldMk cId="3869153662" sldId="263"/>
            <ac:picMk id="5" creationId="{FCECDF20-022C-1809-12FE-4DFA5F191C98}"/>
          </ac:picMkLst>
        </pc:picChg>
        <pc:cxnChg chg="add">
          <ac:chgData name="Ferstl Roman" userId="b6a75301-d930-457b-997d-cadc7b7a683e" providerId="ADAL" clId="{B3CDB560-CE9B-4787-BD37-FA7F57F26C50}" dt="2025-05-03T22:14:59.169" v="199" actId="26606"/>
          <ac:cxnSpMkLst>
            <pc:docMk/>
            <pc:sldMk cId="3869153662" sldId="263"/>
            <ac:cxnSpMk id="10" creationId="{EAD4CCDA-06BF-4D2A-B44F-195AEC0B5B22}"/>
          </ac:cxnSpMkLst>
        </pc:cxnChg>
        <pc:cxnChg chg="add">
          <ac:chgData name="Ferstl Roman" userId="b6a75301-d930-457b-997d-cadc7b7a683e" providerId="ADAL" clId="{B3CDB560-CE9B-4787-BD37-FA7F57F26C50}" dt="2025-05-03T22:14:59.169" v="199" actId="26606"/>
          <ac:cxnSpMkLst>
            <pc:docMk/>
            <pc:sldMk cId="3869153662" sldId="263"/>
            <ac:cxnSpMk id="18" creationId="{16BEECB0-0766-4C59-B86E-5D26B7D8EF4D}"/>
          </ac:cxnSpMkLst>
        </pc:cxnChg>
      </pc:sldChg>
      <pc:sldChg chg="addSp delSp modSp new mod setBg">
        <pc:chgData name="Ferstl Roman" userId="b6a75301-d930-457b-997d-cadc7b7a683e" providerId="ADAL" clId="{B3CDB560-CE9B-4787-BD37-FA7F57F26C50}" dt="2025-05-03T22:17:24.415" v="268" actId="14838"/>
        <pc:sldMkLst>
          <pc:docMk/>
          <pc:sldMk cId="413002511" sldId="264"/>
        </pc:sldMkLst>
        <pc:spChg chg="mod ord">
          <ac:chgData name="Ferstl Roman" userId="b6a75301-d930-457b-997d-cadc7b7a683e" providerId="ADAL" clId="{B3CDB560-CE9B-4787-BD37-FA7F57F26C50}" dt="2025-05-03T22:17:24.415" v="268" actId="14838"/>
          <ac:spMkLst>
            <pc:docMk/>
            <pc:sldMk cId="413002511" sldId="264"/>
            <ac:spMk id="2" creationId="{0AF00B0D-9B53-0697-7ABC-1445C7B658E4}"/>
          </ac:spMkLst>
        </pc:spChg>
        <pc:spChg chg="del">
          <ac:chgData name="Ferstl Roman" userId="b6a75301-d930-457b-997d-cadc7b7a683e" providerId="ADAL" clId="{B3CDB560-CE9B-4787-BD37-FA7F57F26C50}" dt="2025-05-03T22:16:20.710" v="260" actId="931"/>
          <ac:spMkLst>
            <pc:docMk/>
            <pc:sldMk cId="413002511" sldId="264"/>
            <ac:spMk id="3" creationId="{3573DFE6-6C8A-2984-6C17-17E3E1F2C4D8}"/>
          </ac:spMkLst>
        </pc:spChg>
        <pc:spChg chg="add">
          <ac:chgData name="Ferstl Roman" userId="b6a75301-d930-457b-997d-cadc7b7a683e" providerId="ADAL" clId="{B3CDB560-CE9B-4787-BD37-FA7F57F26C50}" dt="2025-05-03T22:16:25.002" v="263" actId="26606"/>
          <ac:spMkLst>
            <pc:docMk/>
            <pc:sldMk cId="413002511" sldId="264"/>
            <ac:spMk id="12" creationId="{3CECA2BE-0443-493F-9413-FC132026C29F}"/>
          </ac:spMkLst>
        </pc:spChg>
        <pc:spChg chg="add">
          <ac:chgData name="Ferstl Roman" userId="b6a75301-d930-457b-997d-cadc7b7a683e" providerId="ADAL" clId="{B3CDB560-CE9B-4787-BD37-FA7F57F26C50}" dt="2025-05-03T22:16:25.002" v="263" actId="26606"/>
          <ac:spMkLst>
            <pc:docMk/>
            <pc:sldMk cId="413002511" sldId="264"/>
            <ac:spMk id="14" creationId="{57C3041F-18C8-4A3F-BB74-556AD2101858}"/>
          </ac:spMkLst>
        </pc:spChg>
        <pc:spChg chg="add">
          <ac:chgData name="Ferstl Roman" userId="b6a75301-d930-457b-997d-cadc7b7a683e" providerId="ADAL" clId="{B3CDB560-CE9B-4787-BD37-FA7F57F26C50}" dt="2025-05-03T22:16:25.002" v="263" actId="26606"/>
          <ac:spMkLst>
            <pc:docMk/>
            <pc:sldMk cId="413002511" sldId="264"/>
            <ac:spMk id="16" creationId="{72B28B90-B579-47ED-A625-BAD03AE6C0E5}"/>
          </ac:spMkLst>
        </pc:spChg>
        <pc:picChg chg="add mod">
          <ac:chgData name="Ferstl Roman" userId="b6a75301-d930-457b-997d-cadc7b7a683e" providerId="ADAL" clId="{B3CDB560-CE9B-4787-BD37-FA7F57F26C50}" dt="2025-05-03T22:16:25.002" v="263" actId="26606"/>
          <ac:picMkLst>
            <pc:docMk/>
            <pc:sldMk cId="413002511" sldId="264"/>
            <ac:picMk id="5" creationId="{A6DDCA29-5ACD-87A7-2299-C5BEC265EEAB}"/>
          </ac:picMkLst>
        </pc:picChg>
        <pc:cxnChg chg="add">
          <ac:chgData name="Ferstl Roman" userId="b6a75301-d930-457b-997d-cadc7b7a683e" providerId="ADAL" clId="{B3CDB560-CE9B-4787-BD37-FA7F57F26C50}" dt="2025-05-03T22:16:25.002" v="263" actId="26606"/>
          <ac:cxnSpMkLst>
            <pc:docMk/>
            <pc:sldMk cId="413002511" sldId="264"/>
            <ac:cxnSpMk id="10" creationId="{EAD4CCDA-06BF-4D2A-B44F-195AEC0B5B22}"/>
          </ac:cxnSpMkLst>
        </pc:cxnChg>
        <pc:cxnChg chg="add">
          <ac:chgData name="Ferstl Roman" userId="b6a75301-d930-457b-997d-cadc7b7a683e" providerId="ADAL" clId="{B3CDB560-CE9B-4787-BD37-FA7F57F26C50}" dt="2025-05-03T22:16:25.002" v="263" actId="26606"/>
          <ac:cxnSpMkLst>
            <pc:docMk/>
            <pc:sldMk cId="413002511" sldId="264"/>
            <ac:cxnSpMk id="18" creationId="{16BEECB0-0766-4C59-B86E-5D26B7D8EF4D}"/>
          </ac:cxnSpMkLst>
        </pc:cxnChg>
      </pc:sldChg>
      <pc:sldChg chg="addSp delSp modSp new mod setBg">
        <pc:chgData name="Ferstl Roman" userId="b6a75301-d930-457b-997d-cadc7b7a683e" providerId="ADAL" clId="{B3CDB560-CE9B-4787-BD37-FA7F57F26C50}" dt="2025-05-03T22:19:22.177" v="311" actId="1076"/>
        <pc:sldMkLst>
          <pc:docMk/>
          <pc:sldMk cId="1733004326" sldId="265"/>
        </pc:sldMkLst>
        <pc:spChg chg="mod ord">
          <ac:chgData name="Ferstl Roman" userId="b6a75301-d930-457b-997d-cadc7b7a683e" providerId="ADAL" clId="{B3CDB560-CE9B-4787-BD37-FA7F57F26C50}" dt="2025-05-03T22:19:22.177" v="311" actId="1076"/>
          <ac:spMkLst>
            <pc:docMk/>
            <pc:sldMk cId="1733004326" sldId="265"/>
            <ac:spMk id="2" creationId="{894A6C08-DB3B-393A-8BEF-4FB18A7258AB}"/>
          </ac:spMkLst>
        </pc:spChg>
        <pc:spChg chg="del">
          <ac:chgData name="Ferstl Roman" userId="b6a75301-d930-457b-997d-cadc7b7a683e" providerId="ADAL" clId="{B3CDB560-CE9B-4787-BD37-FA7F57F26C50}" dt="2025-05-03T22:18:45.937" v="302" actId="931"/>
          <ac:spMkLst>
            <pc:docMk/>
            <pc:sldMk cId="1733004326" sldId="265"/>
            <ac:spMk id="3" creationId="{3C6C2C2B-DC0C-2B06-9496-6BA05711DFCD}"/>
          </ac:spMkLst>
        </pc:spChg>
        <pc:spChg chg="add">
          <ac:chgData name="Ferstl Roman" userId="b6a75301-d930-457b-997d-cadc7b7a683e" providerId="ADAL" clId="{B3CDB560-CE9B-4787-BD37-FA7F57F26C50}" dt="2025-05-03T22:18:48.381" v="305" actId="26606"/>
          <ac:spMkLst>
            <pc:docMk/>
            <pc:sldMk cId="1733004326" sldId="265"/>
            <ac:spMk id="12" creationId="{3CECA2BE-0443-493F-9413-FC132026C29F}"/>
          </ac:spMkLst>
        </pc:spChg>
        <pc:spChg chg="add">
          <ac:chgData name="Ferstl Roman" userId="b6a75301-d930-457b-997d-cadc7b7a683e" providerId="ADAL" clId="{B3CDB560-CE9B-4787-BD37-FA7F57F26C50}" dt="2025-05-03T22:18:48.381" v="305" actId="26606"/>
          <ac:spMkLst>
            <pc:docMk/>
            <pc:sldMk cId="1733004326" sldId="265"/>
            <ac:spMk id="14" creationId="{57C3041F-18C8-4A3F-BB74-556AD2101858}"/>
          </ac:spMkLst>
        </pc:spChg>
        <pc:spChg chg="add">
          <ac:chgData name="Ferstl Roman" userId="b6a75301-d930-457b-997d-cadc7b7a683e" providerId="ADAL" clId="{B3CDB560-CE9B-4787-BD37-FA7F57F26C50}" dt="2025-05-03T22:18:48.381" v="305" actId="26606"/>
          <ac:spMkLst>
            <pc:docMk/>
            <pc:sldMk cId="1733004326" sldId="265"/>
            <ac:spMk id="16" creationId="{72B28B90-B579-47ED-A625-BAD03AE6C0E5}"/>
          </ac:spMkLst>
        </pc:spChg>
        <pc:picChg chg="add mod">
          <ac:chgData name="Ferstl Roman" userId="b6a75301-d930-457b-997d-cadc7b7a683e" providerId="ADAL" clId="{B3CDB560-CE9B-4787-BD37-FA7F57F26C50}" dt="2025-05-03T22:18:48.381" v="305" actId="26606"/>
          <ac:picMkLst>
            <pc:docMk/>
            <pc:sldMk cId="1733004326" sldId="265"/>
            <ac:picMk id="5" creationId="{3BFA6F0C-1F6A-4744-D893-EB9673EC82D4}"/>
          </ac:picMkLst>
        </pc:picChg>
        <pc:cxnChg chg="add">
          <ac:chgData name="Ferstl Roman" userId="b6a75301-d930-457b-997d-cadc7b7a683e" providerId="ADAL" clId="{B3CDB560-CE9B-4787-BD37-FA7F57F26C50}" dt="2025-05-03T22:18:48.381" v="305" actId="26606"/>
          <ac:cxnSpMkLst>
            <pc:docMk/>
            <pc:sldMk cId="1733004326" sldId="265"/>
            <ac:cxnSpMk id="10" creationId="{EAD4CCDA-06BF-4D2A-B44F-195AEC0B5B22}"/>
          </ac:cxnSpMkLst>
        </pc:cxnChg>
        <pc:cxnChg chg="add">
          <ac:chgData name="Ferstl Roman" userId="b6a75301-d930-457b-997d-cadc7b7a683e" providerId="ADAL" clId="{B3CDB560-CE9B-4787-BD37-FA7F57F26C50}" dt="2025-05-03T22:18:48.381" v="305" actId="26606"/>
          <ac:cxnSpMkLst>
            <pc:docMk/>
            <pc:sldMk cId="1733004326" sldId="265"/>
            <ac:cxnSpMk id="18" creationId="{16BEECB0-0766-4C59-B86E-5D26B7D8EF4D}"/>
          </ac:cxnSpMkLst>
        </pc:cxnChg>
      </pc:sldChg>
      <pc:sldChg chg="addSp delSp modSp new mod setBg">
        <pc:chgData name="Ferstl Roman" userId="b6a75301-d930-457b-997d-cadc7b7a683e" providerId="ADAL" clId="{B3CDB560-CE9B-4787-BD37-FA7F57F26C50}" dt="2025-05-03T22:20:45.097" v="366" actId="1076"/>
        <pc:sldMkLst>
          <pc:docMk/>
          <pc:sldMk cId="2039213225" sldId="266"/>
        </pc:sldMkLst>
        <pc:spChg chg="mod ord">
          <ac:chgData name="Ferstl Roman" userId="b6a75301-d930-457b-997d-cadc7b7a683e" providerId="ADAL" clId="{B3CDB560-CE9B-4787-BD37-FA7F57F26C50}" dt="2025-05-03T22:20:45.097" v="366" actId="1076"/>
          <ac:spMkLst>
            <pc:docMk/>
            <pc:sldMk cId="2039213225" sldId="266"/>
            <ac:spMk id="2" creationId="{4D6C75A2-E07C-0AAC-4C14-C9FE1267C911}"/>
          </ac:spMkLst>
        </pc:spChg>
        <pc:spChg chg="del">
          <ac:chgData name="Ferstl Roman" userId="b6a75301-d930-457b-997d-cadc7b7a683e" providerId="ADAL" clId="{B3CDB560-CE9B-4787-BD37-FA7F57F26C50}" dt="2025-05-03T22:20:01.951" v="358" actId="931"/>
          <ac:spMkLst>
            <pc:docMk/>
            <pc:sldMk cId="2039213225" sldId="266"/>
            <ac:spMk id="3" creationId="{782245FD-F400-4583-6874-ED5855575B8D}"/>
          </ac:spMkLst>
        </pc:spChg>
        <pc:spChg chg="add">
          <ac:chgData name="Ferstl Roman" userId="b6a75301-d930-457b-997d-cadc7b7a683e" providerId="ADAL" clId="{B3CDB560-CE9B-4787-BD37-FA7F57F26C50}" dt="2025-05-03T22:20:05.246" v="361" actId="26606"/>
          <ac:spMkLst>
            <pc:docMk/>
            <pc:sldMk cId="2039213225" sldId="266"/>
            <ac:spMk id="12" creationId="{3CECA2BE-0443-493F-9413-FC132026C29F}"/>
          </ac:spMkLst>
        </pc:spChg>
        <pc:spChg chg="add">
          <ac:chgData name="Ferstl Roman" userId="b6a75301-d930-457b-997d-cadc7b7a683e" providerId="ADAL" clId="{B3CDB560-CE9B-4787-BD37-FA7F57F26C50}" dt="2025-05-03T22:20:05.246" v="361" actId="26606"/>
          <ac:spMkLst>
            <pc:docMk/>
            <pc:sldMk cId="2039213225" sldId="266"/>
            <ac:spMk id="14" creationId="{57C3041F-18C8-4A3F-BB74-556AD2101858}"/>
          </ac:spMkLst>
        </pc:spChg>
        <pc:spChg chg="add">
          <ac:chgData name="Ferstl Roman" userId="b6a75301-d930-457b-997d-cadc7b7a683e" providerId="ADAL" clId="{B3CDB560-CE9B-4787-BD37-FA7F57F26C50}" dt="2025-05-03T22:20:05.246" v="361" actId="26606"/>
          <ac:spMkLst>
            <pc:docMk/>
            <pc:sldMk cId="2039213225" sldId="266"/>
            <ac:spMk id="16" creationId="{72B28B90-B579-47ED-A625-BAD03AE6C0E5}"/>
          </ac:spMkLst>
        </pc:spChg>
        <pc:picChg chg="add mod">
          <ac:chgData name="Ferstl Roman" userId="b6a75301-d930-457b-997d-cadc7b7a683e" providerId="ADAL" clId="{B3CDB560-CE9B-4787-BD37-FA7F57F26C50}" dt="2025-05-03T22:20:05.246" v="361" actId="26606"/>
          <ac:picMkLst>
            <pc:docMk/>
            <pc:sldMk cId="2039213225" sldId="266"/>
            <ac:picMk id="5" creationId="{702F5DBE-D90F-DE4B-1179-30910CB9CA2A}"/>
          </ac:picMkLst>
        </pc:picChg>
        <pc:cxnChg chg="add">
          <ac:chgData name="Ferstl Roman" userId="b6a75301-d930-457b-997d-cadc7b7a683e" providerId="ADAL" clId="{B3CDB560-CE9B-4787-BD37-FA7F57F26C50}" dt="2025-05-03T22:20:05.246" v="361" actId="26606"/>
          <ac:cxnSpMkLst>
            <pc:docMk/>
            <pc:sldMk cId="2039213225" sldId="266"/>
            <ac:cxnSpMk id="10" creationId="{EAD4CCDA-06BF-4D2A-B44F-195AEC0B5B22}"/>
          </ac:cxnSpMkLst>
        </pc:cxnChg>
        <pc:cxnChg chg="add">
          <ac:chgData name="Ferstl Roman" userId="b6a75301-d930-457b-997d-cadc7b7a683e" providerId="ADAL" clId="{B3CDB560-CE9B-4787-BD37-FA7F57F26C50}" dt="2025-05-03T22:20:05.246" v="361" actId="26606"/>
          <ac:cxnSpMkLst>
            <pc:docMk/>
            <pc:sldMk cId="2039213225" sldId="266"/>
            <ac:cxnSpMk id="18" creationId="{16BEECB0-0766-4C59-B86E-5D26B7D8EF4D}"/>
          </ac:cxnSpMkLst>
        </pc:cxnChg>
      </pc:sldChg>
      <pc:sldChg chg="addSp delSp modSp new mod setBg">
        <pc:chgData name="Ferstl Roman" userId="b6a75301-d930-457b-997d-cadc7b7a683e" providerId="ADAL" clId="{B3CDB560-CE9B-4787-BD37-FA7F57F26C50}" dt="2025-05-03T22:22:09.366" v="407" actId="14838"/>
        <pc:sldMkLst>
          <pc:docMk/>
          <pc:sldMk cId="1658773700" sldId="267"/>
        </pc:sldMkLst>
        <pc:spChg chg="mod ord">
          <ac:chgData name="Ferstl Roman" userId="b6a75301-d930-457b-997d-cadc7b7a683e" providerId="ADAL" clId="{B3CDB560-CE9B-4787-BD37-FA7F57F26C50}" dt="2025-05-03T22:22:09.366" v="407" actId="14838"/>
          <ac:spMkLst>
            <pc:docMk/>
            <pc:sldMk cId="1658773700" sldId="267"/>
            <ac:spMk id="2" creationId="{9FEFB4B7-963F-DB7D-9F86-9C6836C82C63}"/>
          </ac:spMkLst>
        </pc:spChg>
        <pc:spChg chg="del">
          <ac:chgData name="Ferstl Roman" userId="b6a75301-d930-457b-997d-cadc7b7a683e" providerId="ADAL" clId="{B3CDB560-CE9B-4787-BD37-FA7F57F26C50}" dt="2025-05-03T22:21:29.384" v="400" actId="931"/>
          <ac:spMkLst>
            <pc:docMk/>
            <pc:sldMk cId="1658773700" sldId="267"/>
            <ac:spMk id="3" creationId="{1D5FCAA0-74B3-0614-29C5-DDE0729B7C00}"/>
          </ac:spMkLst>
        </pc:spChg>
        <pc:spChg chg="add">
          <ac:chgData name="Ferstl Roman" userId="b6a75301-d930-457b-997d-cadc7b7a683e" providerId="ADAL" clId="{B3CDB560-CE9B-4787-BD37-FA7F57F26C50}" dt="2025-05-03T22:21:52.158" v="403" actId="26606"/>
          <ac:spMkLst>
            <pc:docMk/>
            <pc:sldMk cId="1658773700" sldId="267"/>
            <ac:spMk id="12" creationId="{F69F96FE-C3F5-4F02-8428-78ADCB975ED9}"/>
          </ac:spMkLst>
        </pc:spChg>
        <pc:spChg chg="add">
          <ac:chgData name="Ferstl Roman" userId="b6a75301-d930-457b-997d-cadc7b7a683e" providerId="ADAL" clId="{B3CDB560-CE9B-4787-BD37-FA7F57F26C50}" dt="2025-05-03T22:21:52.158" v="403" actId="26606"/>
          <ac:spMkLst>
            <pc:docMk/>
            <pc:sldMk cId="1658773700" sldId="267"/>
            <ac:spMk id="14" creationId="{F80C6B76-4D7E-4FE2-84E4-C4734B2B49EE}"/>
          </ac:spMkLst>
        </pc:spChg>
        <pc:picChg chg="add mod">
          <ac:chgData name="Ferstl Roman" userId="b6a75301-d930-457b-997d-cadc7b7a683e" providerId="ADAL" clId="{B3CDB560-CE9B-4787-BD37-FA7F57F26C50}" dt="2025-05-03T22:21:52.158" v="403" actId="26606"/>
          <ac:picMkLst>
            <pc:docMk/>
            <pc:sldMk cId="1658773700" sldId="267"/>
            <ac:picMk id="5" creationId="{6A2442D3-F586-0E04-FEC8-B7AF7B36046A}"/>
          </ac:picMkLst>
        </pc:picChg>
        <pc:cxnChg chg="add">
          <ac:chgData name="Ferstl Roman" userId="b6a75301-d930-457b-997d-cadc7b7a683e" providerId="ADAL" clId="{B3CDB560-CE9B-4787-BD37-FA7F57F26C50}" dt="2025-05-03T22:21:52.158" v="403" actId="26606"/>
          <ac:cxnSpMkLst>
            <pc:docMk/>
            <pc:sldMk cId="1658773700" sldId="267"/>
            <ac:cxnSpMk id="10" creationId="{EAD4CCDA-06BF-4D2A-B44F-195AEC0B5B22}"/>
          </ac:cxnSpMkLst>
        </pc:cxnChg>
        <pc:cxnChg chg="add">
          <ac:chgData name="Ferstl Roman" userId="b6a75301-d930-457b-997d-cadc7b7a683e" providerId="ADAL" clId="{B3CDB560-CE9B-4787-BD37-FA7F57F26C50}" dt="2025-05-03T22:21:52.158" v="403" actId="26606"/>
          <ac:cxnSpMkLst>
            <pc:docMk/>
            <pc:sldMk cId="1658773700" sldId="267"/>
            <ac:cxnSpMk id="16" creationId="{16BEECB0-0766-4C59-B86E-5D26B7D8EF4D}"/>
          </ac:cxnSpMkLst>
        </pc:cxnChg>
      </pc:sldChg>
      <pc:sldChg chg="addSp delSp modSp new mod setBg">
        <pc:chgData name="Ferstl Roman" userId="b6a75301-d930-457b-997d-cadc7b7a683e" providerId="ADAL" clId="{B3CDB560-CE9B-4787-BD37-FA7F57F26C50}" dt="2025-05-03T22:23:37.060" v="459" actId="14838"/>
        <pc:sldMkLst>
          <pc:docMk/>
          <pc:sldMk cId="1548699138" sldId="268"/>
        </pc:sldMkLst>
        <pc:spChg chg="mod ord">
          <ac:chgData name="Ferstl Roman" userId="b6a75301-d930-457b-997d-cadc7b7a683e" providerId="ADAL" clId="{B3CDB560-CE9B-4787-BD37-FA7F57F26C50}" dt="2025-05-03T22:23:37.060" v="459" actId="14838"/>
          <ac:spMkLst>
            <pc:docMk/>
            <pc:sldMk cId="1548699138" sldId="268"/>
            <ac:spMk id="2" creationId="{99E4B0E2-1A5C-CC8B-4A35-6FA338671870}"/>
          </ac:spMkLst>
        </pc:spChg>
        <pc:spChg chg="del">
          <ac:chgData name="Ferstl Roman" userId="b6a75301-d930-457b-997d-cadc7b7a683e" providerId="ADAL" clId="{B3CDB560-CE9B-4787-BD37-FA7F57F26C50}" dt="2025-05-03T22:22:58.121" v="450" actId="931"/>
          <ac:spMkLst>
            <pc:docMk/>
            <pc:sldMk cId="1548699138" sldId="268"/>
            <ac:spMk id="3" creationId="{A843E18A-7C88-2145-C06D-F60E8B5033D2}"/>
          </ac:spMkLst>
        </pc:spChg>
        <pc:spChg chg="add">
          <ac:chgData name="Ferstl Roman" userId="b6a75301-d930-457b-997d-cadc7b7a683e" providerId="ADAL" clId="{B3CDB560-CE9B-4787-BD37-FA7F57F26C50}" dt="2025-05-03T22:23:01.287" v="453" actId="26606"/>
          <ac:spMkLst>
            <pc:docMk/>
            <pc:sldMk cId="1548699138" sldId="268"/>
            <ac:spMk id="12" creationId="{F69F96FE-C3F5-4F02-8428-78ADCB975ED9}"/>
          </ac:spMkLst>
        </pc:spChg>
        <pc:spChg chg="add">
          <ac:chgData name="Ferstl Roman" userId="b6a75301-d930-457b-997d-cadc7b7a683e" providerId="ADAL" clId="{B3CDB560-CE9B-4787-BD37-FA7F57F26C50}" dt="2025-05-03T22:23:01.287" v="453" actId="26606"/>
          <ac:spMkLst>
            <pc:docMk/>
            <pc:sldMk cId="1548699138" sldId="268"/>
            <ac:spMk id="14" creationId="{F80C6B76-4D7E-4FE2-84E4-C4734B2B49EE}"/>
          </ac:spMkLst>
        </pc:spChg>
        <pc:picChg chg="add mod">
          <ac:chgData name="Ferstl Roman" userId="b6a75301-d930-457b-997d-cadc7b7a683e" providerId="ADAL" clId="{B3CDB560-CE9B-4787-BD37-FA7F57F26C50}" dt="2025-05-03T22:23:01.287" v="453" actId="26606"/>
          <ac:picMkLst>
            <pc:docMk/>
            <pc:sldMk cId="1548699138" sldId="268"/>
            <ac:picMk id="5" creationId="{CF3ED6BB-049D-95AF-889B-05BCEBEB17E9}"/>
          </ac:picMkLst>
        </pc:picChg>
        <pc:cxnChg chg="add">
          <ac:chgData name="Ferstl Roman" userId="b6a75301-d930-457b-997d-cadc7b7a683e" providerId="ADAL" clId="{B3CDB560-CE9B-4787-BD37-FA7F57F26C50}" dt="2025-05-03T22:23:01.287" v="453" actId="26606"/>
          <ac:cxnSpMkLst>
            <pc:docMk/>
            <pc:sldMk cId="1548699138" sldId="268"/>
            <ac:cxnSpMk id="10" creationId="{EAD4CCDA-06BF-4D2A-B44F-195AEC0B5B22}"/>
          </ac:cxnSpMkLst>
        </pc:cxnChg>
        <pc:cxnChg chg="add">
          <ac:chgData name="Ferstl Roman" userId="b6a75301-d930-457b-997d-cadc7b7a683e" providerId="ADAL" clId="{B3CDB560-CE9B-4787-BD37-FA7F57F26C50}" dt="2025-05-03T22:23:01.287" v="453" actId="26606"/>
          <ac:cxnSpMkLst>
            <pc:docMk/>
            <pc:sldMk cId="1548699138" sldId="268"/>
            <ac:cxnSpMk id="16" creationId="{16BEECB0-0766-4C59-B86E-5D26B7D8EF4D}"/>
          </ac:cxnSpMkLst>
        </pc:cxnChg>
      </pc:sldChg>
      <pc:sldChg chg="addSp delSp modSp new mod setBg">
        <pc:chgData name="Ferstl Roman" userId="b6a75301-d930-457b-997d-cadc7b7a683e" providerId="ADAL" clId="{B3CDB560-CE9B-4787-BD37-FA7F57F26C50}" dt="2025-05-03T22:25:30.107" v="532" actId="14100"/>
        <pc:sldMkLst>
          <pc:docMk/>
          <pc:sldMk cId="1394817126" sldId="269"/>
        </pc:sldMkLst>
        <pc:spChg chg="mod">
          <ac:chgData name="Ferstl Roman" userId="b6a75301-d930-457b-997d-cadc7b7a683e" providerId="ADAL" clId="{B3CDB560-CE9B-4787-BD37-FA7F57F26C50}" dt="2025-05-03T22:25:13.308" v="530" actId="14838"/>
          <ac:spMkLst>
            <pc:docMk/>
            <pc:sldMk cId="1394817126" sldId="269"/>
            <ac:spMk id="2" creationId="{0D5BC26D-5A9D-0108-83C1-85B7DDCE1F4D}"/>
          </ac:spMkLst>
        </pc:spChg>
        <pc:spChg chg="del">
          <ac:chgData name="Ferstl Roman" userId="b6a75301-d930-457b-997d-cadc7b7a683e" providerId="ADAL" clId="{B3CDB560-CE9B-4787-BD37-FA7F57F26C50}" dt="2025-05-03T22:24:47.194" v="524" actId="931"/>
          <ac:spMkLst>
            <pc:docMk/>
            <pc:sldMk cId="1394817126" sldId="269"/>
            <ac:spMk id="3" creationId="{085AE03F-EAC1-34C5-6777-DF1758F945A2}"/>
          </ac:spMkLst>
        </pc:spChg>
        <pc:spChg chg="add">
          <ac:chgData name="Ferstl Roman" userId="b6a75301-d930-457b-997d-cadc7b7a683e" providerId="ADAL" clId="{B3CDB560-CE9B-4787-BD37-FA7F57F26C50}" dt="2025-05-03T22:24:58.799" v="527" actId="26606"/>
          <ac:spMkLst>
            <pc:docMk/>
            <pc:sldMk cId="1394817126" sldId="269"/>
            <ac:spMk id="12" creationId="{FF4F1B1F-38C9-4BA3-8793-E2B6FC978C0A}"/>
          </ac:spMkLst>
        </pc:spChg>
        <pc:spChg chg="add">
          <ac:chgData name="Ferstl Roman" userId="b6a75301-d930-457b-997d-cadc7b7a683e" providerId="ADAL" clId="{B3CDB560-CE9B-4787-BD37-FA7F57F26C50}" dt="2025-05-03T22:24:58.799" v="527" actId="26606"/>
          <ac:spMkLst>
            <pc:docMk/>
            <pc:sldMk cId="1394817126" sldId="269"/>
            <ac:spMk id="14" creationId="{40A82C2B-B640-4B39-A4B8-3189B458AC0D}"/>
          </ac:spMkLst>
        </pc:spChg>
        <pc:picChg chg="add mod">
          <ac:chgData name="Ferstl Roman" userId="b6a75301-d930-457b-997d-cadc7b7a683e" providerId="ADAL" clId="{B3CDB560-CE9B-4787-BD37-FA7F57F26C50}" dt="2025-05-03T22:25:30.107" v="532" actId="14100"/>
          <ac:picMkLst>
            <pc:docMk/>
            <pc:sldMk cId="1394817126" sldId="269"/>
            <ac:picMk id="5" creationId="{EC89DAA5-8AF4-F559-FFF2-7D0F9CFFC7A5}"/>
          </ac:picMkLst>
        </pc:picChg>
        <pc:cxnChg chg="add">
          <ac:chgData name="Ferstl Roman" userId="b6a75301-d930-457b-997d-cadc7b7a683e" providerId="ADAL" clId="{B3CDB560-CE9B-4787-BD37-FA7F57F26C50}" dt="2025-05-03T22:24:58.799" v="527" actId="26606"/>
          <ac:cxnSpMkLst>
            <pc:docMk/>
            <pc:sldMk cId="1394817126" sldId="269"/>
            <ac:cxnSpMk id="10" creationId="{EAD4CCDA-06BF-4D2A-B44F-195AEC0B5B22}"/>
          </ac:cxnSpMkLst>
        </pc:cxnChg>
        <pc:cxnChg chg="add">
          <ac:chgData name="Ferstl Roman" userId="b6a75301-d930-457b-997d-cadc7b7a683e" providerId="ADAL" clId="{B3CDB560-CE9B-4787-BD37-FA7F57F26C50}" dt="2025-05-03T22:24:58.799" v="527" actId="26606"/>
          <ac:cxnSpMkLst>
            <pc:docMk/>
            <pc:sldMk cId="1394817126" sldId="269"/>
            <ac:cxnSpMk id="16" creationId="{7091899A-6176-48DA-BF9E-4D278C5FBEFF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75188A-C1EB-417C-BF74-B1551DBF6A8A}" type="datetimeFigureOut">
              <a:rPr lang="cs-CZ" smtClean="0"/>
              <a:t>03.05.2025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6EEC37-9FC2-4799-8512-55EC363E00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3952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6EEC37-9FC2-4799-8512-55EC363E0001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8014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6EEC37-9FC2-4799-8512-55EC363E0001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2875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48002-315D-49B1-B10F-137139C4BF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4896" y="1122363"/>
            <a:ext cx="7276733" cy="3381398"/>
          </a:xfrm>
        </p:spPr>
        <p:txBody>
          <a:bodyPr anchor="b">
            <a:normAutofit/>
          </a:bodyPr>
          <a:lstStyle>
            <a:lvl1pPr algn="l">
              <a:defRPr sz="4800" cap="none" spc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4535E0-4D9C-4DCA-8569-64503C5DC1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4894" y="4612942"/>
            <a:ext cx="7276733" cy="1181683"/>
          </a:xfrm>
        </p:spPr>
        <p:txBody>
          <a:bodyPr>
            <a:normAutofit/>
          </a:bodyPr>
          <a:lstStyle>
            <a:lvl1pPr marL="0" indent="0" algn="l">
              <a:buNone/>
              <a:defRPr sz="1800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283B68-70CF-4A98-948C-6EA4BD68D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C2EF9-7F83-4AD3-B3F6-B9D4618D6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1B751B-3464-41CD-B728-A72BB191E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349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B5731-248B-49C2-93DE-8A3260C9F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D4D5C5-3D5A-4F3D-8A08-7053DACF1F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9E5372-3FC6-4227-B2DD-6CB24E651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C1B1B1-B637-4E46-B64C-F082B54C2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5567AD-4B78-41F6-B814-726D4BD4C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623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674D5E-67E6-4C23-B80A-0C66B53315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876299"/>
            <a:ext cx="2628900" cy="5181601"/>
          </a:xfrm>
        </p:spPr>
        <p:txBody>
          <a:bodyPr vert="eaVert"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FEFF2A-08E8-447D-85C7-7D5A9C422C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876299"/>
            <a:ext cx="7734300" cy="5181601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40030D-E580-4B0C-B5A8-2C8A094D9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2DCAEB-1B6E-492E-918E-47179AF48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AE4A38-A745-436E-9E33-63B9F81C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100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BFD42-94A9-4345-AF38-7D562B502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64C458-A63B-4032-B4EC-732DAC188C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855B5-7F2F-408B-800D-92CB34B99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03412-EA6B-43CA-8B3A-F502587CB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46E9EE-F895-4ECE-B4B2-586D65ED8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868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8193F-AFAD-4A9A-B0EF-530DFB19D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876299"/>
            <a:ext cx="7876722" cy="371316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D1BBE4-9FC1-4F89-B120-1C49D816FD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746170"/>
            <a:ext cx="6781301" cy="104845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530A6B-E3FD-4920-8128-C263CA1D6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166B85-0649-47DB-AD69-458D8F600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25931-A293-42E9-BDF5-B2AE121D7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611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5262B-ECD6-47BB-A6F1-92A6033E9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B8779-51E9-44D1-9F7B-28F3C6D3C4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8474" y="2080517"/>
            <a:ext cx="4970124" cy="397738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9E8BFB-5295-4C5E-9CB1-E276E9D0E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0899" y="2080517"/>
            <a:ext cx="4970124" cy="39773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5E22BF-1819-4301-B699-EF5A2F4D9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00A2DF-39DE-49C3-A213-3E8423C7A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55D3A8-238B-4A68-A9F9-672D2F060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368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7D468-D010-4225-B024-DCEF543BC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71955"/>
            <a:ext cx="10441236" cy="139835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3D60A0-FCAB-425A-9ECD-94CDE4F472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4926" y="1983242"/>
            <a:ext cx="5007110" cy="814387"/>
          </a:xfrm>
        </p:spPr>
        <p:txBody>
          <a:bodyPr anchor="b">
            <a:normAutofit/>
          </a:bodyPr>
          <a:lstStyle>
            <a:lvl1pPr marL="0" indent="0">
              <a:lnSpc>
                <a:spcPct val="110000"/>
              </a:lnSpc>
              <a:buNone/>
              <a:defRPr sz="2000" b="0" cap="all" spc="14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6F986B-07CB-4FB0-9419-2AAB318B8A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0063" y="2813959"/>
            <a:ext cx="5007110" cy="324394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A9D784-7968-4E8B-B704-E42EE8F187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9255" y="1983242"/>
            <a:ext cx="5031769" cy="814387"/>
          </a:xfrm>
        </p:spPr>
        <p:txBody>
          <a:bodyPr anchor="b">
            <a:normAutofit/>
          </a:bodyPr>
          <a:lstStyle>
            <a:lvl1pPr marL="0" indent="0">
              <a:lnSpc>
                <a:spcPct val="110000"/>
              </a:lnSpc>
              <a:buNone/>
              <a:defRPr sz="2000" b="0" cap="all" spc="14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45754F-08D1-4593-988F-95F0ED1A01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9255" y="2813959"/>
            <a:ext cx="5031769" cy="324394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ED2E61-83B4-4C8F-BBFE-D95920342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80C136-A664-4013-8073-B0C6BDEF8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AE9547-8EE7-461B-9E99-484B11E91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259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2E667-0EFA-4EE6-8E4D-20805309A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759" y="895440"/>
            <a:ext cx="10138451" cy="1832349"/>
          </a:xfrm>
        </p:spPr>
        <p:txBody>
          <a:bodyPr anchor="t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EE4825-BB8C-4567-B407-B4452409D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838892-25DB-4A4E-9D43-6058C45C5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C3DDDA-48EF-4B42-9980-4762AF509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722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EFA7D9-6801-4DD0-8D7D-505212F46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6FA3EA-1519-4178-AC3A-231A5BAA7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423DBE-6FD6-4D60-8336-7843B4BD3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169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2D9AE-CA1A-4751-9B33-0AC09CE62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996948"/>
            <a:ext cx="3046410" cy="1479551"/>
          </a:xfrm>
        </p:spPr>
        <p:txBody>
          <a:bodyPr anchor="t">
            <a:normAutofit/>
          </a:bodyPr>
          <a:lstStyle>
            <a:lvl1pPr>
              <a:lnSpc>
                <a:spcPct val="110000"/>
              </a:lnSpc>
              <a:defRPr sz="2400" cap="all" spc="4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DF9941-76E5-42B5-8464-C1A7010D94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0796" y="876300"/>
            <a:ext cx="5758235" cy="5181599"/>
          </a:xfrm>
        </p:spPr>
        <p:txBody>
          <a:bodyPr>
            <a:normAutofit/>
          </a:bodyPr>
          <a:lstStyle>
            <a:lvl1pPr>
              <a:defRPr sz="3600"/>
            </a:lvl1pPr>
            <a:lvl2pPr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4785D8-F112-415F-9AB4-5F2AC060D1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666144"/>
            <a:ext cx="3046409" cy="319490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70A0B3-4E9C-4FAC-B1D1-2673F7B5A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AA370A-33F5-48A6-962A-47C0F15D4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8AD606-A37D-4697-AA7A-EAE4F101A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44E0B5E-1030-4A34-AB09-05ACB45CE993}"/>
              </a:ext>
            </a:extLst>
          </p:cNvPr>
          <p:cNvCxnSpPr>
            <a:cxnSpLocks/>
          </p:cNvCxnSpPr>
          <p:nvPr/>
        </p:nvCxnSpPr>
        <p:spPr>
          <a:xfrm>
            <a:off x="4610100" y="898989"/>
            <a:ext cx="0" cy="513879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1366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21D4C-0A93-40A6-9645-5EF7DE6C5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989314"/>
            <a:ext cx="3046409" cy="1487185"/>
          </a:xfrm>
        </p:spPr>
        <p:txBody>
          <a:bodyPr anchor="t">
            <a:normAutofit/>
          </a:bodyPr>
          <a:lstStyle>
            <a:lvl1pPr>
              <a:lnSpc>
                <a:spcPct val="110000"/>
              </a:lnSpc>
              <a:defRPr sz="2400" cap="all" spc="3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2F9455-852F-4604-87D4-801E8D5DB5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4004" y="876300"/>
            <a:ext cx="5943596" cy="51815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842061-B161-4973-9EE4-76D0B73FC1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666143"/>
            <a:ext cx="3046409" cy="319490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DCE2E0-050A-4BC2-91DF-7A00811D2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0AB003-B443-4B96-9DD9-4284E7E1E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179DBA-16C0-4FFB-B367-B96169B4B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‹#›</a:t>
            </a:fld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9F2BD78-1D6B-4742-9726-75646D91F4AC}"/>
              </a:ext>
            </a:extLst>
          </p:cNvPr>
          <p:cNvCxnSpPr>
            <a:cxnSpLocks/>
          </p:cNvCxnSpPr>
          <p:nvPr/>
        </p:nvCxnSpPr>
        <p:spPr>
          <a:xfrm>
            <a:off x="4610100" y="898989"/>
            <a:ext cx="0" cy="513879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4073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98CBCD-166B-4F97-A6DF-DAA3BF2B2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760" y="876302"/>
            <a:ext cx="10427840" cy="10860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64D6D9-636D-450B-839A-22AE0CED23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9758" y="2065984"/>
            <a:ext cx="10427841" cy="39032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E6CAEC-1EE5-4B71-9646-5C378EEBEF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82838" y="6356350"/>
            <a:ext cx="3361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326951E3-958F-4611-B170-D081BA0250F9}" type="datetimeFigureOut">
              <a:rPr lang="en-US" smtClean="0"/>
              <a:pPr/>
              <a:t>5/3/2025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570EF8-70B2-4AFC-8388-691A146AA7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58748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none" spc="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F07DC7-D05C-4038-B51A-F00B7B9C99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20400" y="6356350"/>
            <a:ext cx="6176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i="1">
                <a:solidFill>
                  <a:schemeClr val="tx2"/>
                </a:solidFill>
              </a:defRPr>
            </a:lvl1pPr>
          </a:lstStyle>
          <a:p>
            <a:fld id="{57871EFB-7B9E-4E86-A89E-697E8EBB06F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AD4CCDA-06BF-4D2A-B44F-195AEC0B5B22}"/>
              </a:ext>
            </a:extLst>
          </p:cNvPr>
          <p:cNvCxnSpPr>
            <a:cxnSpLocks/>
          </p:cNvCxnSpPr>
          <p:nvPr/>
        </p:nvCxnSpPr>
        <p:spPr>
          <a:xfrm>
            <a:off x="952498" y="6252722"/>
            <a:ext cx="10325101" cy="0"/>
          </a:xfrm>
          <a:prstGeom prst="line">
            <a:avLst/>
          </a:prstGeom>
          <a:ln w="1079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10742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14" r:id="rId4"/>
    <p:sldLayoutId id="2147483715" r:id="rId5"/>
    <p:sldLayoutId id="2147483720" r:id="rId6"/>
    <p:sldLayoutId id="2147483716" r:id="rId7"/>
    <p:sldLayoutId id="2147483717" r:id="rId8"/>
    <p:sldLayoutId id="2147483718" r:id="rId9"/>
    <p:sldLayoutId id="2147483719" r:id="rId10"/>
    <p:sldLayoutId id="214748372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274320" indent="0" algn="l" defTabSz="914400" rtl="0" eaLnBrk="1" latinLnBrk="0" hangingPunct="1">
        <a:lnSpc>
          <a:spcPct val="120000"/>
        </a:lnSpc>
        <a:spcBef>
          <a:spcPts val="500"/>
        </a:spcBef>
        <a:buSzPct val="70000"/>
        <a:buFontTx/>
        <a:buNone/>
        <a:defRPr sz="1800" i="1" kern="1200">
          <a:solidFill>
            <a:schemeClr val="tx2"/>
          </a:solidFill>
          <a:latin typeface="+mn-lt"/>
          <a:ea typeface="+mn-ea"/>
          <a:cs typeface="+mn-cs"/>
        </a:defRPr>
      </a:lvl2pPr>
      <a:lvl3pPr marL="502920" indent="-228600" algn="l" defTabSz="914400" rtl="0" eaLnBrk="1" latinLnBrk="0" hangingPunct="1">
        <a:lnSpc>
          <a:spcPct val="12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548640" indent="0" algn="l" defTabSz="914400" rtl="0" eaLnBrk="1" latinLnBrk="0" hangingPunct="1">
        <a:lnSpc>
          <a:spcPct val="120000"/>
        </a:lnSpc>
        <a:spcBef>
          <a:spcPts val="500"/>
        </a:spcBef>
        <a:buSzPct val="70000"/>
        <a:buFont typeface="Arial" panose="020B0604020202020204" pitchFamily="34" charset="0"/>
        <a:buNone/>
        <a:defRPr sz="1600" i="1" kern="1200">
          <a:solidFill>
            <a:schemeClr val="tx2"/>
          </a:solidFill>
          <a:latin typeface="+mn-lt"/>
          <a:ea typeface="+mn-ea"/>
          <a:cs typeface="+mn-cs"/>
        </a:defRPr>
      </a:lvl4pPr>
      <a:lvl5pPr marL="822960" indent="-228600" algn="l" defTabSz="914400" rtl="0" eaLnBrk="1" latinLnBrk="0" hangingPunct="1">
        <a:lnSpc>
          <a:spcPct val="12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1C0BCA8-B9D5-4F84-B063-ABE683EE04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nábytek, zeď, interiér, kaple&#10;&#10;Obsah vygenerovaný umělou inteligencí může být nesprávný.">
            <a:extLst>
              <a:ext uri="{FF2B5EF4-FFF2-40B4-BE49-F238E27FC236}">
                <a16:creationId xmlns:a16="http://schemas.microsoft.com/office/drawing/2014/main" id="{18792F5D-5FB4-7FBA-AD3C-F16DF30C5C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4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E12DCC6-BC83-4B12-995C-FEA02449A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V="1">
            <a:off x="-144929" y="144931"/>
            <a:ext cx="6858000" cy="656814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49000">
                <a:srgbClr val="000000">
                  <a:alpha val="45000"/>
                </a:srgbClr>
              </a:gs>
              <a:gs pos="100000">
                <a:srgbClr val="000000">
                  <a:alpha val="64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B01EAB5-7228-8334-A853-1D0DE98720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4426" y="2616168"/>
            <a:ext cx="5291275" cy="2485479"/>
          </a:xfrm>
        </p:spPr>
        <p:txBody>
          <a:bodyPr anchor="b">
            <a:normAutofit/>
          </a:bodyPr>
          <a:lstStyle/>
          <a:p>
            <a:r>
              <a:rPr lang="cs-CZ" b="1" dirty="0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Vzpomeňte na naši návštěvu kostela…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15FBBD2-BD6A-3A4E-1C58-A36155D67B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50080" y="2305050"/>
            <a:ext cx="4018290" cy="2796597"/>
          </a:xfrm>
        </p:spPr>
        <p:txBody>
          <a:bodyPr anchor="b">
            <a:noAutofit/>
          </a:bodyPr>
          <a:lstStyle/>
          <a:p>
            <a:r>
              <a:rPr lang="cs-CZ" sz="2000" b="1" dirty="0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Moc jsme si tam nepočetli. Nebylo co. Textu poskrovnu. A když už, tak v latině</a:t>
            </a:r>
          </a:p>
          <a:p>
            <a:r>
              <a:rPr lang="cs-CZ" sz="2000" b="1" dirty="0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Ale ta nástěnná výzdoba!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476E355-DC49-4AFB-88DE-62B854B9B3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58134" y="3782313"/>
            <a:ext cx="0" cy="2054457"/>
          </a:xfrm>
          <a:prstGeom prst="line">
            <a:avLst/>
          </a:prstGeom>
          <a:ln w="1079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05606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, obrazovka, rukopis, černá tabule&#10;&#10;Popis byl vytvořen automaticky">
            <a:extLst>
              <a:ext uri="{FF2B5EF4-FFF2-40B4-BE49-F238E27FC236}">
                <a16:creationId xmlns:a16="http://schemas.microsoft.com/office/drawing/2014/main" id="{E35F22F3-0F3C-CB72-ABE6-569A0A28B7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5" r="22148" b="1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72D9F05-A4D2-4BFE-87D9-235FD555EF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095566 w 12192000"/>
              <a:gd name="connsiteY0" fmla="*/ 804646 h 6858000"/>
              <a:gd name="connsiteX1" fmla="*/ 2419373 w 12192000"/>
              <a:gd name="connsiteY1" fmla="*/ 4480838 h 6858000"/>
              <a:gd name="connsiteX2" fmla="*/ 2419373 w 12192000"/>
              <a:gd name="connsiteY2" fmla="*/ 6057900 h 6858000"/>
              <a:gd name="connsiteX3" fmla="*/ 9772627 w 12192000"/>
              <a:gd name="connsiteY3" fmla="*/ 6057900 h 6858000"/>
              <a:gd name="connsiteX4" fmla="*/ 9772627 w 12192000"/>
              <a:gd name="connsiteY4" fmla="*/ 4480838 h 6858000"/>
              <a:gd name="connsiteX5" fmla="*/ 6096438 w 12192000"/>
              <a:gd name="connsiteY5" fmla="*/ 804646 h 6858000"/>
              <a:gd name="connsiteX6" fmla="*/ 6095566 w 12192000"/>
              <a:gd name="connsiteY6" fmla="*/ 804646 h 6858000"/>
              <a:gd name="connsiteX7" fmla="*/ 0 w 12192000"/>
              <a:gd name="connsiteY7" fmla="*/ 0 h 6858000"/>
              <a:gd name="connsiteX8" fmla="*/ 12192000 w 12192000"/>
              <a:gd name="connsiteY8" fmla="*/ 0 h 6858000"/>
              <a:gd name="connsiteX9" fmla="*/ 12192000 w 12192000"/>
              <a:gd name="connsiteY9" fmla="*/ 6858000 h 6858000"/>
              <a:gd name="connsiteX10" fmla="*/ 0 w 12192000"/>
              <a:gd name="connsiteY1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0" h="6858000">
                <a:moveTo>
                  <a:pt x="6095566" y="804646"/>
                </a:moveTo>
                <a:cubicBezTo>
                  <a:pt x="4065225" y="804646"/>
                  <a:pt x="2419373" y="2450541"/>
                  <a:pt x="2419373" y="4480838"/>
                </a:cubicBezTo>
                <a:lnTo>
                  <a:pt x="2419373" y="6057900"/>
                </a:lnTo>
                <a:lnTo>
                  <a:pt x="9772627" y="6057900"/>
                </a:lnTo>
                <a:lnTo>
                  <a:pt x="9772627" y="4480838"/>
                </a:lnTo>
                <a:cubicBezTo>
                  <a:pt x="9772627" y="2450541"/>
                  <a:pt x="8126771" y="804646"/>
                  <a:pt x="6096438" y="804646"/>
                </a:cubicBezTo>
                <a:cubicBezTo>
                  <a:pt x="6096171" y="804646"/>
                  <a:pt x="6095823" y="804646"/>
                  <a:pt x="6095566" y="80464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9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8996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, obrazovka, rukopis, černá tabule&#10;&#10;Popis byl vytvořen automaticky">
            <a:extLst>
              <a:ext uri="{FF2B5EF4-FFF2-40B4-BE49-F238E27FC236}">
                <a16:creationId xmlns:a16="http://schemas.microsoft.com/office/drawing/2014/main" id="{D262C6DD-847E-924D-8524-B9DA92629E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5099"/>
            <a:ext cx="12192000" cy="3687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26343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obraz, umění, interiér, zeď&#10;&#10;Popis byl vytvořen automaticky">
            <a:extLst>
              <a:ext uri="{FF2B5EF4-FFF2-40B4-BE49-F238E27FC236}">
                <a16:creationId xmlns:a16="http://schemas.microsoft.com/office/drawing/2014/main" id="{A2B018A4-2748-E6E5-BA3C-59AFB3DA65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5486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ázek 6" descr="Obsah obrázku umění, interiér, Béžová, zeď&#10;&#10;Popis byl vytvořen automaticky">
            <a:extLst>
              <a:ext uri="{FF2B5EF4-FFF2-40B4-BE49-F238E27FC236}">
                <a16:creationId xmlns:a16="http://schemas.microsoft.com/office/drawing/2014/main" id="{2B2A92B0-3445-961B-7C28-141A5CC477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740" y="1"/>
            <a:ext cx="5003260" cy="33172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ázek 8" descr="Obsah obrázku kostel, obraz, umění, freska&#10;&#10;Popis byl vytvořen automaticky">
            <a:extLst>
              <a:ext uri="{FF2B5EF4-FFF2-40B4-BE49-F238E27FC236}">
                <a16:creationId xmlns:a16="http://schemas.microsoft.com/office/drawing/2014/main" id="{16448409-C89D-36E6-BDE5-D838F53FB0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640" y="3243092"/>
            <a:ext cx="5422360" cy="3614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ázek 10" descr="Obsah obrázku interiér, umění, zeď, Římsa&#10;&#10;Popis byl vytvořen automaticky">
            <a:extLst>
              <a:ext uri="{FF2B5EF4-FFF2-40B4-BE49-F238E27FC236}">
                <a16:creationId xmlns:a16="http://schemas.microsoft.com/office/drawing/2014/main" id="{E32A6397-FFE5-7F51-3D98-645450CB7C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08442" y="2183859"/>
            <a:ext cx="5175115" cy="3881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F64DB3CD-B456-0561-1646-079F6AFE0EFA}"/>
              </a:ext>
            </a:extLst>
          </p:cNvPr>
          <p:cNvSpPr/>
          <p:nvPr/>
        </p:nvSpPr>
        <p:spPr>
          <a:xfrm>
            <a:off x="5104381" y="306820"/>
            <a:ext cx="19832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cap="none" spc="0" dirty="0">
                <a:ln w="19050" cmpd="sng">
                  <a:solidFill>
                    <a:srgbClr val="C000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gotika</a:t>
            </a:r>
          </a:p>
        </p:txBody>
      </p:sp>
    </p:spTree>
    <p:extLst>
      <p:ext uri="{BB962C8B-B14F-4D97-AF65-F5344CB8AC3E}">
        <p14:creationId xmlns:p14="http://schemas.microsoft.com/office/powerpoint/2010/main" val="5969636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Dětské kresby, kresba, obraz, umění&#10;&#10;Popis byl vytvořen automaticky">
            <a:extLst>
              <a:ext uri="{FF2B5EF4-FFF2-40B4-BE49-F238E27FC236}">
                <a16:creationId xmlns:a16="http://schemas.microsoft.com/office/drawing/2014/main" id="{5F2001B7-1562-CF65-BF0F-2520A78A22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64" y="0"/>
            <a:ext cx="4962293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ázek 6" descr="Obsah obrázku kresba, umění, Dětské kresby, skica&#10;&#10;Popis byl vytvořen automaticky">
            <a:extLst>
              <a:ext uri="{FF2B5EF4-FFF2-40B4-BE49-F238E27FC236}">
                <a16:creationId xmlns:a16="http://schemas.microsoft.com/office/drawing/2014/main" id="{D9A8EE48-54EC-B0C1-67E6-39F408354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062" y="0"/>
            <a:ext cx="5050074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ázek 8" descr="Obsah obrázku obraz, kresba, skica, Dětské kresby&#10;&#10;Popis byl vytvořen automaticky">
            <a:extLst>
              <a:ext uri="{FF2B5EF4-FFF2-40B4-BE49-F238E27FC236}">
                <a16:creationId xmlns:a16="http://schemas.microsoft.com/office/drawing/2014/main" id="{2454B7FF-F9A6-5823-6B04-333EA891CB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6" y="3429000"/>
            <a:ext cx="5841568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67B94562-FC3A-8D19-2057-31F08065B3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829" y="3429000"/>
            <a:ext cx="4870539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6EF23028-59A6-2A80-406D-AA5C8C85D878}"/>
              </a:ext>
            </a:extLst>
          </p:cNvPr>
          <p:cNvSpPr/>
          <p:nvPr/>
        </p:nvSpPr>
        <p:spPr>
          <a:xfrm rot="16200000">
            <a:off x="3991097" y="1643238"/>
            <a:ext cx="42098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cap="none" spc="0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vaši spolužáci</a:t>
            </a:r>
          </a:p>
        </p:txBody>
      </p:sp>
    </p:spTree>
    <p:extLst>
      <p:ext uri="{BB962C8B-B14F-4D97-AF65-F5344CB8AC3E}">
        <p14:creationId xmlns:p14="http://schemas.microsoft.com/office/powerpoint/2010/main" val="13323105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AD4CCDA-06BF-4D2A-B44F-195AEC0B5B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52498" y="6252722"/>
            <a:ext cx="10325101" cy="0"/>
          </a:xfrm>
          <a:prstGeom prst="line">
            <a:avLst/>
          </a:prstGeom>
          <a:ln w="1079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CECA2BE-0443-493F-9413-FC132026C2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 descr="Obsah obrázku skica, kresba, ilustrace, Dětské kresby&#10;&#10;Popis byl vytvořen automaticky">
            <a:extLst>
              <a:ext uri="{FF2B5EF4-FFF2-40B4-BE49-F238E27FC236}">
                <a16:creationId xmlns:a16="http://schemas.microsoft.com/office/drawing/2014/main" id="{54AC74FD-D671-CFD6-9E77-3ADF315BD4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90" r="-1" b="8204"/>
          <a:stretch/>
        </p:blipFill>
        <p:spPr>
          <a:xfrm>
            <a:off x="20" y="1"/>
            <a:ext cx="12188932" cy="68579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7C3041F-18C8-4A3F-BB74-556AD21018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2" y="1"/>
            <a:ext cx="12191999" cy="2211293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49000">
                <a:srgbClr val="000000">
                  <a:alpha val="45000"/>
                </a:srgbClr>
              </a:gs>
              <a:gs pos="100000">
                <a:srgbClr val="000000">
                  <a:alpha val="64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EADB55C-EB2C-1400-7ED9-CFBA0438D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598393"/>
            <a:ext cx="6855490" cy="119245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700" b="1" dirty="0">
                <a:solidFill>
                  <a:srgbClr val="FFFF00"/>
                </a:solidFill>
              </a:rPr>
              <a:t>A co vy? Jak se vám povedlo vyzdobit kostel?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2B28B90-B579-47ED-A625-BAD03AE6C0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4930588"/>
            <a:ext cx="12191999" cy="1927411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49000">
                <a:srgbClr val="000000">
                  <a:alpha val="45000"/>
                </a:srgbClr>
              </a:gs>
              <a:gs pos="100000">
                <a:srgbClr val="000000">
                  <a:alpha val="64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6BEECB0-0766-4C59-B86E-5D26B7D8E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52500" y="6259606"/>
            <a:ext cx="10325101" cy="0"/>
          </a:xfrm>
          <a:prstGeom prst="line">
            <a:avLst/>
          </a:prstGeom>
          <a:ln w="1079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10491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AD4CCDA-06BF-4D2A-B44F-195AEC0B5B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52498" y="6252722"/>
            <a:ext cx="10325101" cy="0"/>
          </a:xfrm>
          <a:prstGeom prst="line">
            <a:avLst/>
          </a:prstGeom>
          <a:ln w="1079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CECA2BE-0443-493F-9413-FC132026C2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 descr="Obsah obrázku obraz, umění, kresba, Výtvarné umění&#10;&#10;Obsah vygenerovaný umělou inteligencí může být nesprávný.">
            <a:extLst>
              <a:ext uri="{FF2B5EF4-FFF2-40B4-BE49-F238E27FC236}">
                <a16:creationId xmlns:a16="http://schemas.microsoft.com/office/drawing/2014/main" id="{FCECDF20-022C-1809-12FE-4DFA5F191C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31" r="-1" b="6592"/>
          <a:stretch/>
        </p:blipFill>
        <p:spPr>
          <a:xfrm>
            <a:off x="20" y="1"/>
            <a:ext cx="12188932" cy="68579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7C3041F-18C8-4A3F-BB74-556AD21018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2" y="1"/>
            <a:ext cx="12191999" cy="2211293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49000">
                <a:srgbClr val="000000">
                  <a:alpha val="45000"/>
                </a:srgbClr>
              </a:gs>
              <a:gs pos="100000">
                <a:srgbClr val="000000">
                  <a:alpha val="64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1EEC273-2295-70F1-B550-8566878DB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2042" y="5656494"/>
            <a:ext cx="8784887" cy="119245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700" b="1" dirty="0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Byl </a:t>
            </a:r>
            <a:r>
              <a:rPr lang="en-US" sz="3700" b="1" dirty="0" err="1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někdo</a:t>
            </a:r>
            <a:r>
              <a:rPr lang="en-US" sz="3700" b="1" dirty="0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z </a:t>
            </a:r>
            <a:r>
              <a:rPr lang="en-US" sz="3700" b="1" dirty="0" err="1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vás</a:t>
            </a:r>
            <a:r>
              <a:rPr lang="en-US" sz="3700" b="1" dirty="0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v </a:t>
            </a:r>
            <a:r>
              <a:rPr lang="en-US" sz="3700" b="1" dirty="0" err="1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hradní</a:t>
            </a:r>
            <a:r>
              <a:rPr lang="en-US" sz="3700" b="1" dirty="0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3700" b="1" dirty="0" err="1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kapli</a:t>
            </a:r>
            <a:r>
              <a:rPr lang="en-US" sz="3700" b="1" dirty="0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3700" b="1" dirty="0" err="1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na</a:t>
            </a:r>
            <a:r>
              <a:rPr lang="en-US" sz="3700" b="1" dirty="0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3700" b="1" dirty="0" err="1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Housce</a:t>
            </a:r>
            <a:r>
              <a:rPr lang="en-US" sz="3700" b="1" dirty="0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2B28B90-B579-47ED-A625-BAD03AE6C0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4930588"/>
            <a:ext cx="12191999" cy="1927411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49000">
                <a:srgbClr val="000000">
                  <a:alpha val="45000"/>
                </a:srgbClr>
              </a:gs>
              <a:gs pos="100000">
                <a:srgbClr val="000000">
                  <a:alpha val="64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6BEECB0-0766-4C59-B86E-5D26B7D8E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52500" y="6259606"/>
            <a:ext cx="10325101" cy="0"/>
          </a:xfrm>
          <a:prstGeom prst="line">
            <a:avLst/>
          </a:prstGeom>
          <a:ln w="1079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91536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AD4CCDA-06BF-4D2A-B44F-195AEC0B5B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52498" y="6252722"/>
            <a:ext cx="10325101" cy="0"/>
          </a:xfrm>
          <a:prstGeom prst="line">
            <a:avLst/>
          </a:prstGeom>
          <a:ln w="1079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CECA2BE-0443-493F-9413-FC132026C2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 descr="Obsah obrázku umění, obraz, kresba, Výtvarné umění&#10;&#10;Obsah vygenerovaný umělou inteligencí může být nesprávný.">
            <a:extLst>
              <a:ext uri="{FF2B5EF4-FFF2-40B4-BE49-F238E27FC236}">
                <a16:creationId xmlns:a16="http://schemas.microsoft.com/office/drawing/2014/main" id="{A6DDCA29-5ACD-87A7-2299-C5BEC265EE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80" r="-1" b="15485"/>
          <a:stretch/>
        </p:blipFill>
        <p:spPr>
          <a:xfrm>
            <a:off x="20" y="1"/>
            <a:ext cx="12188932" cy="68579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7C3041F-18C8-4A3F-BB74-556AD21018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2" y="1"/>
            <a:ext cx="12191999" cy="2211293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49000">
                <a:srgbClr val="000000">
                  <a:alpha val="45000"/>
                </a:srgbClr>
              </a:gs>
              <a:gs pos="100000">
                <a:srgbClr val="000000">
                  <a:alpha val="64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AF00B0D-9B53-0697-7ABC-1445C7B65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923" y="5560918"/>
            <a:ext cx="11022249" cy="119245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700" b="1" dirty="0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Nebo v </a:t>
            </a:r>
            <a:r>
              <a:rPr lang="en-US" sz="3700" b="1" dirty="0" err="1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kostele</a:t>
            </a:r>
            <a:r>
              <a:rPr lang="en-US" sz="3700" b="1" dirty="0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3700" b="1" dirty="0" err="1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sv</a:t>
            </a:r>
            <a:r>
              <a:rPr lang="en-US" sz="3700" b="1" dirty="0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. Jana </a:t>
            </a:r>
            <a:r>
              <a:rPr lang="en-US" sz="3700" b="1" dirty="0" err="1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Křtitele</a:t>
            </a:r>
            <a:r>
              <a:rPr lang="en-US" sz="3700" b="1" dirty="0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v </a:t>
            </a:r>
            <a:r>
              <a:rPr lang="en-US" sz="3700" b="1" dirty="0" err="1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Jindřichově</a:t>
            </a:r>
            <a:r>
              <a:rPr lang="en-US" sz="3700" b="1" dirty="0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3700" b="1" dirty="0" err="1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Hradci</a:t>
            </a:r>
            <a:r>
              <a:rPr lang="en-US" sz="3700" b="1" dirty="0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2B28B90-B579-47ED-A625-BAD03AE6C0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4930588"/>
            <a:ext cx="12191999" cy="1927411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49000">
                <a:srgbClr val="000000">
                  <a:alpha val="45000"/>
                </a:srgbClr>
              </a:gs>
              <a:gs pos="100000">
                <a:srgbClr val="000000">
                  <a:alpha val="64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6BEECB0-0766-4C59-B86E-5D26B7D8E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52500" y="6259606"/>
            <a:ext cx="10325101" cy="0"/>
          </a:xfrm>
          <a:prstGeom prst="line">
            <a:avLst/>
          </a:prstGeom>
          <a:ln w="1079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0025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AD4CCDA-06BF-4D2A-B44F-195AEC0B5B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52498" y="6252722"/>
            <a:ext cx="10325101" cy="0"/>
          </a:xfrm>
          <a:prstGeom prst="line">
            <a:avLst/>
          </a:prstGeom>
          <a:ln w="1079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CECA2BE-0443-493F-9413-FC132026C2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 descr="Obsah obrázku umění, vápenec, kámen&#10;&#10;Obsah vygenerovaný umělou inteligencí může být nesprávný.">
            <a:extLst>
              <a:ext uri="{FF2B5EF4-FFF2-40B4-BE49-F238E27FC236}">
                <a16:creationId xmlns:a16="http://schemas.microsoft.com/office/drawing/2014/main" id="{3BFA6F0C-1F6A-4744-D893-EB9673EC82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0"/>
          <a:stretch/>
        </p:blipFill>
        <p:spPr>
          <a:xfrm>
            <a:off x="20" y="1"/>
            <a:ext cx="12188932" cy="68579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7C3041F-18C8-4A3F-BB74-556AD21018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2" y="1"/>
            <a:ext cx="12191999" cy="2211293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49000">
                <a:srgbClr val="000000">
                  <a:alpha val="45000"/>
                </a:srgbClr>
              </a:gs>
              <a:gs pos="100000">
                <a:srgbClr val="000000">
                  <a:alpha val="64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94A6C08-DB3B-393A-8BEF-4FB18A725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1906" y="5656494"/>
            <a:ext cx="7306283" cy="119245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700" b="1" dirty="0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Nebo v </a:t>
            </a:r>
            <a:r>
              <a:rPr lang="en-US" sz="3700" b="1" dirty="0" err="1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podzemí</a:t>
            </a:r>
            <a:r>
              <a:rPr lang="en-US" sz="3700" b="1" dirty="0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3700" b="1" dirty="0" err="1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fary</a:t>
            </a:r>
            <a:r>
              <a:rPr lang="en-US" sz="3700" b="1" dirty="0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v </a:t>
            </a:r>
            <a:r>
              <a:rPr lang="en-US" sz="3700" b="1" dirty="0" err="1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Broumově</a:t>
            </a:r>
            <a:r>
              <a:rPr lang="en-US" sz="3700" b="1" dirty="0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2B28B90-B579-47ED-A625-BAD03AE6C0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4930588"/>
            <a:ext cx="12191999" cy="1927411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49000">
                <a:srgbClr val="000000">
                  <a:alpha val="45000"/>
                </a:srgbClr>
              </a:gs>
              <a:gs pos="100000">
                <a:srgbClr val="000000">
                  <a:alpha val="64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6BEECB0-0766-4C59-B86E-5D26B7D8E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52500" y="6259606"/>
            <a:ext cx="10325101" cy="0"/>
          </a:xfrm>
          <a:prstGeom prst="line">
            <a:avLst/>
          </a:prstGeom>
          <a:ln w="1079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30043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AD4CCDA-06BF-4D2A-B44F-195AEC0B5B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52498" y="6252722"/>
            <a:ext cx="10325101" cy="0"/>
          </a:xfrm>
          <a:prstGeom prst="line">
            <a:avLst/>
          </a:prstGeom>
          <a:ln w="1079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CECA2BE-0443-493F-9413-FC132026C2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 descr="Obsah obrázku umění, interiér, Béžová, zeď&#10;&#10;Obsah vygenerovaný umělou inteligencí může být nesprávný.">
            <a:extLst>
              <a:ext uri="{FF2B5EF4-FFF2-40B4-BE49-F238E27FC236}">
                <a16:creationId xmlns:a16="http://schemas.microsoft.com/office/drawing/2014/main" id="{702F5DBE-D90F-DE4B-1179-30910CB9CA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7" r="-1" b="6465"/>
          <a:stretch/>
        </p:blipFill>
        <p:spPr>
          <a:xfrm>
            <a:off x="20" y="1"/>
            <a:ext cx="12188932" cy="68579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7C3041F-18C8-4A3F-BB74-556AD21018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2" y="1"/>
            <a:ext cx="12191999" cy="2211293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49000">
                <a:srgbClr val="000000">
                  <a:alpha val="45000"/>
                </a:srgbClr>
              </a:gs>
              <a:gs pos="100000">
                <a:srgbClr val="000000">
                  <a:alpha val="64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D6C75A2-E07C-0AAC-4C14-C9FE1267C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506" y="5656494"/>
            <a:ext cx="9135083" cy="119245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700" b="1" dirty="0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Nebo v </a:t>
            </a:r>
            <a:r>
              <a:rPr lang="en-US" sz="3700" b="1" dirty="0" err="1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kostele</a:t>
            </a:r>
            <a:r>
              <a:rPr lang="en-US" sz="3700" b="1" dirty="0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3700" b="1" dirty="0" err="1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Povýšení</a:t>
            </a:r>
            <a:r>
              <a:rPr lang="en-US" sz="3700" b="1" dirty="0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3700" b="1" dirty="0" err="1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sv</a:t>
            </a:r>
            <a:r>
              <a:rPr lang="en-US" sz="3700" b="1" dirty="0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. </a:t>
            </a:r>
            <a:r>
              <a:rPr lang="en-US" sz="3700" b="1" dirty="0" err="1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Kříže</a:t>
            </a:r>
            <a:r>
              <a:rPr lang="en-US" sz="3700" b="1" dirty="0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v </a:t>
            </a:r>
            <a:r>
              <a:rPr lang="en-US" sz="3700" b="1" dirty="0" err="1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Karviné</a:t>
            </a:r>
            <a:r>
              <a:rPr lang="en-US" sz="3700" b="1" dirty="0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2B28B90-B579-47ED-A625-BAD03AE6C0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4930588"/>
            <a:ext cx="12191999" cy="1927411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49000">
                <a:srgbClr val="000000">
                  <a:alpha val="45000"/>
                </a:srgbClr>
              </a:gs>
              <a:gs pos="100000">
                <a:srgbClr val="000000">
                  <a:alpha val="64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6BEECB0-0766-4C59-B86E-5D26B7D8E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52500" y="6259606"/>
            <a:ext cx="10325101" cy="0"/>
          </a:xfrm>
          <a:prstGeom prst="line">
            <a:avLst/>
          </a:prstGeom>
          <a:ln w="1079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92132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AD4CCDA-06BF-4D2A-B44F-195AEC0B5B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52498" y="6252722"/>
            <a:ext cx="10325101" cy="0"/>
          </a:xfrm>
          <a:prstGeom prst="line">
            <a:avLst/>
          </a:prstGeom>
          <a:ln w="1079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69F96FE-C3F5-4F02-8428-78ADCB975E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 descr="Obsah obrázku umění, obraz, kostel, Výtvarné umění&#10;&#10;Obsah vygenerovaný umělou inteligencí může být nesprávný.">
            <a:extLst>
              <a:ext uri="{FF2B5EF4-FFF2-40B4-BE49-F238E27FC236}">
                <a16:creationId xmlns:a16="http://schemas.microsoft.com/office/drawing/2014/main" id="{6A2442D3-F586-0E04-FEC8-B7AF7B3604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" b="15006"/>
          <a:stretch/>
        </p:blipFill>
        <p:spPr>
          <a:xfrm>
            <a:off x="20" y="1"/>
            <a:ext cx="12191979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80C6B76-4D7E-4FE2-84E4-C4734B2B49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3078542"/>
            <a:ext cx="12191999" cy="3779457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49000">
                <a:srgbClr val="000000">
                  <a:alpha val="45000"/>
                </a:srgbClr>
              </a:gs>
              <a:gs pos="100000">
                <a:srgbClr val="000000">
                  <a:alpha val="64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FEFB4B7-963F-DB7D-9F86-9C6836C82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876" y="3429000"/>
            <a:ext cx="10447724" cy="185652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b="1" dirty="0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Nebo v </a:t>
            </a:r>
            <a:r>
              <a:rPr lang="en-US" sz="4800" b="1" dirty="0" err="1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hradní</a:t>
            </a:r>
            <a:r>
              <a:rPr lang="en-US" sz="4800" b="1" dirty="0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kapli</a:t>
            </a:r>
            <a:r>
              <a:rPr lang="en-US" sz="4800" b="1" dirty="0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v </a:t>
            </a:r>
            <a:r>
              <a:rPr lang="en-US" sz="4800" b="1" dirty="0" err="1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Žirovnici</a:t>
            </a:r>
            <a:r>
              <a:rPr lang="en-US" sz="4800" b="1" dirty="0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?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6BEECB0-0766-4C59-B86E-5D26B7D8E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54990" y="5503528"/>
            <a:ext cx="10325101" cy="0"/>
          </a:xfrm>
          <a:prstGeom prst="line">
            <a:avLst/>
          </a:prstGeom>
          <a:ln w="1079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87737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AD4CCDA-06BF-4D2A-B44F-195AEC0B5B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52498" y="6252722"/>
            <a:ext cx="10325101" cy="0"/>
          </a:xfrm>
          <a:prstGeom prst="line">
            <a:avLst/>
          </a:prstGeom>
          <a:ln w="1079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69F96FE-C3F5-4F02-8428-78ADCB975E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 descr="Obsah obrázku kostel, obraz, umění, Lidská tvář&#10;&#10;Obsah vygenerovaný umělou inteligencí může být nesprávný.">
            <a:extLst>
              <a:ext uri="{FF2B5EF4-FFF2-40B4-BE49-F238E27FC236}">
                <a16:creationId xmlns:a16="http://schemas.microsoft.com/office/drawing/2014/main" id="{CF3ED6BB-049D-95AF-889B-05BCEBEB17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41" b="1826"/>
          <a:stretch/>
        </p:blipFill>
        <p:spPr>
          <a:xfrm>
            <a:off x="20" y="1"/>
            <a:ext cx="12191979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80C6B76-4D7E-4FE2-84E4-C4734B2B49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3078542"/>
            <a:ext cx="12191999" cy="3779457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49000">
                <a:srgbClr val="000000">
                  <a:alpha val="45000"/>
                </a:srgbClr>
              </a:gs>
              <a:gs pos="100000">
                <a:srgbClr val="000000">
                  <a:alpha val="64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9E4B0E2-1A5C-CC8B-4A35-6FA338671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557" y="3429000"/>
            <a:ext cx="11585643" cy="185652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b="1" dirty="0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Nebo v </a:t>
            </a:r>
            <a:r>
              <a:rPr lang="en-US" sz="4800" b="1" dirty="0" err="1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kostele</a:t>
            </a:r>
            <a:r>
              <a:rPr lang="en-US" sz="4800" b="1" dirty="0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sv</a:t>
            </a:r>
            <a:r>
              <a:rPr lang="en-US" sz="4800" b="1" dirty="0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. </a:t>
            </a:r>
            <a:r>
              <a:rPr lang="en-US" sz="4800" b="1" dirty="0" err="1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Jakuba</a:t>
            </a:r>
            <a:r>
              <a:rPr lang="en-US" sz="4800" b="1" dirty="0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v </a:t>
            </a:r>
            <a:r>
              <a:rPr lang="en-US" sz="4800" b="1" dirty="0" err="1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Prachaticích</a:t>
            </a:r>
            <a:r>
              <a:rPr lang="en-US" sz="4800" b="1" dirty="0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?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6BEECB0-0766-4C59-B86E-5D26B7D8E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54990" y="5503528"/>
            <a:ext cx="10325101" cy="0"/>
          </a:xfrm>
          <a:prstGeom prst="line">
            <a:avLst/>
          </a:prstGeom>
          <a:ln w="1079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86991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AD4CCDA-06BF-4D2A-B44F-195AEC0B5B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52498" y="6252722"/>
            <a:ext cx="10325101" cy="0"/>
          </a:xfrm>
          <a:prstGeom prst="line">
            <a:avLst/>
          </a:prstGeom>
          <a:ln w="1079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F4F1B1F-38C9-4BA3-8793-E2B6FC978C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0A82C2B-B640-4B39-A4B8-3189B458A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4990" y="859953"/>
            <a:ext cx="4379010" cy="5197947"/>
          </a:xfrm>
          <a:custGeom>
            <a:avLst/>
            <a:gdLst>
              <a:gd name="connsiteX0" fmla="*/ 2209538 w 4419600"/>
              <a:gd name="connsiteY0" fmla="*/ 0 h 5246128"/>
              <a:gd name="connsiteX1" fmla="*/ 2210062 w 4419600"/>
              <a:gd name="connsiteY1" fmla="*/ 0 h 5246128"/>
              <a:gd name="connsiteX2" fmla="*/ 4419600 w 4419600"/>
              <a:gd name="connsiteY2" fmla="*/ 2209541 h 5246128"/>
              <a:gd name="connsiteX3" fmla="*/ 4419600 w 4419600"/>
              <a:gd name="connsiteY3" fmla="*/ 2480538 h 5246128"/>
              <a:gd name="connsiteX4" fmla="*/ 4419600 w 4419600"/>
              <a:gd name="connsiteY4" fmla="*/ 4975131 h 5246128"/>
              <a:gd name="connsiteX5" fmla="*/ 4419600 w 4419600"/>
              <a:gd name="connsiteY5" fmla="*/ 5246128 h 5246128"/>
              <a:gd name="connsiteX6" fmla="*/ 0 w 4419600"/>
              <a:gd name="connsiteY6" fmla="*/ 5246128 h 5246128"/>
              <a:gd name="connsiteX7" fmla="*/ 0 w 4419600"/>
              <a:gd name="connsiteY7" fmla="*/ 4975131 h 5246128"/>
              <a:gd name="connsiteX8" fmla="*/ 0 w 4419600"/>
              <a:gd name="connsiteY8" fmla="*/ 2480538 h 5246128"/>
              <a:gd name="connsiteX9" fmla="*/ 0 w 4419600"/>
              <a:gd name="connsiteY9" fmla="*/ 2209541 h 5246128"/>
              <a:gd name="connsiteX10" fmla="*/ 2209538 w 4419600"/>
              <a:gd name="connsiteY10" fmla="*/ 0 h 5246128"/>
              <a:gd name="connsiteX0" fmla="*/ 2209538 w 4419600"/>
              <a:gd name="connsiteY0" fmla="*/ 0 h 5246128"/>
              <a:gd name="connsiteX1" fmla="*/ 2210062 w 4419600"/>
              <a:gd name="connsiteY1" fmla="*/ 0 h 5246128"/>
              <a:gd name="connsiteX2" fmla="*/ 4419600 w 4419600"/>
              <a:gd name="connsiteY2" fmla="*/ 2209541 h 5246128"/>
              <a:gd name="connsiteX3" fmla="*/ 4419600 w 4419600"/>
              <a:gd name="connsiteY3" fmla="*/ 4975131 h 5246128"/>
              <a:gd name="connsiteX4" fmla="*/ 4419600 w 4419600"/>
              <a:gd name="connsiteY4" fmla="*/ 5246128 h 5246128"/>
              <a:gd name="connsiteX5" fmla="*/ 0 w 4419600"/>
              <a:gd name="connsiteY5" fmla="*/ 5246128 h 5246128"/>
              <a:gd name="connsiteX6" fmla="*/ 0 w 4419600"/>
              <a:gd name="connsiteY6" fmla="*/ 4975131 h 5246128"/>
              <a:gd name="connsiteX7" fmla="*/ 0 w 4419600"/>
              <a:gd name="connsiteY7" fmla="*/ 2480538 h 5246128"/>
              <a:gd name="connsiteX8" fmla="*/ 0 w 4419600"/>
              <a:gd name="connsiteY8" fmla="*/ 2209541 h 5246128"/>
              <a:gd name="connsiteX9" fmla="*/ 2209538 w 4419600"/>
              <a:gd name="connsiteY9" fmla="*/ 0 h 5246128"/>
              <a:gd name="connsiteX0" fmla="*/ 2209538 w 4419600"/>
              <a:gd name="connsiteY0" fmla="*/ 0 h 5246128"/>
              <a:gd name="connsiteX1" fmla="*/ 2210062 w 4419600"/>
              <a:gd name="connsiteY1" fmla="*/ 0 h 5246128"/>
              <a:gd name="connsiteX2" fmla="*/ 4419600 w 4419600"/>
              <a:gd name="connsiteY2" fmla="*/ 2209541 h 5246128"/>
              <a:gd name="connsiteX3" fmla="*/ 4419600 w 4419600"/>
              <a:gd name="connsiteY3" fmla="*/ 5246128 h 5246128"/>
              <a:gd name="connsiteX4" fmla="*/ 0 w 4419600"/>
              <a:gd name="connsiteY4" fmla="*/ 5246128 h 5246128"/>
              <a:gd name="connsiteX5" fmla="*/ 0 w 4419600"/>
              <a:gd name="connsiteY5" fmla="*/ 4975131 h 5246128"/>
              <a:gd name="connsiteX6" fmla="*/ 0 w 4419600"/>
              <a:gd name="connsiteY6" fmla="*/ 2480538 h 5246128"/>
              <a:gd name="connsiteX7" fmla="*/ 0 w 4419600"/>
              <a:gd name="connsiteY7" fmla="*/ 2209541 h 5246128"/>
              <a:gd name="connsiteX8" fmla="*/ 2209538 w 4419600"/>
              <a:gd name="connsiteY8" fmla="*/ 0 h 5246128"/>
              <a:gd name="connsiteX0" fmla="*/ 2209538 w 4419600"/>
              <a:gd name="connsiteY0" fmla="*/ 0 h 5246128"/>
              <a:gd name="connsiteX1" fmla="*/ 2210062 w 4419600"/>
              <a:gd name="connsiteY1" fmla="*/ 0 h 5246128"/>
              <a:gd name="connsiteX2" fmla="*/ 4419600 w 4419600"/>
              <a:gd name="connsiteY2" fmla="*/ 2209541 h 5246128"/>
              <a:gd name="connsiteX3" fmla="*/ 4419600 w 4419600"/>
              <a:gd name="connsiteY3" fmla="*/ 5246128 h 5246128"/>
              <a:gd name="connsiteX4" fmla="*/ 0 w 4419600"/>
              <a:gd name="connsiteY4" fmla="*/ 5246128 h 5246128"/>
              <a:gd name="connsiteX5" fmla="*/ 0 w 4419600"/>
              <a:gd name="connsiteY5" fmla="*/ 2480538 h 5246128"/>
              <a:gd name="connsiteX6" fmla="*/ 0 w 4419600"/>
              <a:gd name="connsiteY6" fmla="*/ 2209541 h 5246128"/>
              <a:gd name="connsiteX7" fmla="*/ 2209538 w 4419600"/>
              <a:gd name="connsiteY7" fmla="*/ 0 h 5246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19600" h="5246128">
                <a:moveTo>
                  <a:pt x="2209538" y="0"/>
                </a:moveTo>
                <a:lnTo>
                  <a:pt x="2210062" y="0"/>
                </a:lnTo>
                <a:cubicBezTo>
                  <a:pt x="3430375" y="0"/>
                  <a:pt x="4419600" y="989251"/>
                  <a:pt x="4419600" y="2209541"/>
                </a:cubicBezTo>
                <a:lnTo>
                  <a:pt x="4419600" y="5246128"/>
                </a:lnTo>
                <a:lnTo>
                  <a:pt x="0" y="5246128"/>
                </a:lnTo>
                <a:lnTo>
                  <a:pt x="0" y="2480538"/>
                </a:lnTo>
                <a:lnTo>
                  <a:pt x="0" y="2209541"/>
                </a:lnTo>
                <a:cubicBezTo>
                  <a:pt x="0" y="989251"/>
                  <a:pt x="989222" y="0"/>
                  <a:pt x="2209538" y="0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D5BC26D-5A9D-0108-83C1-85B7DDCE1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7145" y="1799771"/>
            <a:ext cx="3374701" cy="184849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3000" b="1" dirty="0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A </a:t>
            </a:r>
            <a:r>
              <a:rPr lang="en-US" sz="3000" b="1" dirty="0" err="1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nebo</a:t>
            </a:r>
            <a:r>
              <a:rPr lang="en-US" sz="3000" b="1" dirty="0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v </a:t>
            </a:r>
            <a:r>
              <a:rPr lang="en-US" sz="3000" b="1" dirty="0" err="1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kostele</a:t>
            </a:r>
            <a:r>
              <a:rPr lang="en-US" sz="3000" b="1" dirty="0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Neposkvrněného</a:t>
            </a:r>
            <a:r>
              <a:rPr lang="en-US" sz="3000" b="1" dirty="0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početí</a:t>
            </a:r>
            <a:r>
              <a:rPr lang="en-US" sz="3000" b="1" dirty="0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Panny Marie v </a:t>
            </a:r>
            <a:r>
              <a:rPr lang="en-US" sz="3000" b="1" dirty="0" err="1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Olomouci</a:t>
            </a:r>
            <a:r>
              <a:rPr lang="en-US" sz="3000" b="1" dirty="0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?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091899A-6176-48DA-BF9E-4D278C5FBE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415286" y="4316294"/>
            <a:ext cx="1458419" cy="0"/>
          </a:xfrm>
          <a:prstGeom prst="line">
            <a:avLst/>
          </a:prstGeom>
          <a:ln w="1079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Zástupný obsah 4" descr="Obsah obrázku kostel, obraz, umění, interiér&#10;&#10;Obsah vygenerovaný umělou inteligencí může být nesprávný.">
            <a:extLst>
              <a:ext uri="{FF2B5EF4-FFF2-40B4-BE49-F238E27FC236}">
                <a16:creationId xmlns:a16="http://schemas.microsoft.com/office/drawing/2014/main" id="{EC89DAA5-8AF4-F559-FFF2-7D0F9CFFC7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155" y="238008"/>
            <a:ext cx="5851020" cy="6394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8171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Modrá a růžová malba směs">
            <a:extLst>
              <a:ext uri="{FF2B5EF4-FFF2-40B4-BE49-F238E27FC236}">
                <a16:creationId xmlns:a16="http://schemas.microsoft.com/office/drawing/2014/main" id="{94081131-925F-119A-50F9-4FB7E69F99C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730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D72D9F05-A4D2-4BFE-87D9-235FD555EF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095566 w 12192000"/>
              <a:gd name="connsiteY0" fmla="*/ 804646 h 6858000"/>
              <a:gd name="connsiteX1" fmla="*/ 2419373 w 12192000"/>
              <a:gd name="connsiteY1" fmla="*/ 4480838 h 6858000"/>
              <a:gd name="connsiteX2" fmla="*/ 2419373 w 12192000"/>
              <a:gd name="connsiteY2" fmla="*/ 6057900 h 6858000"/>
              <a:gd name="connsiteX3" fmla="*/ 9772627 w 12192000"/>
              <a:gd name="connsiteY3" fmla="*/ 6057900 h 6858000"/>
              <a:gd name="connsiteX4" fmla="*/ 9772627 w 12192000"/>
              <a:gd name="connsiteY4" fmla="*/ 4480838 h 6858000"/>
              <a:gd name="connsiteX5" fmla="*/ 6096438 w 12192000"/>
              <a:gd name="connsiteY5" fmla="*/ 804646 h 6858000"/>
              <a:gd name="connsiteX6" fmla="*/ 6095566 w 12192000"/>
              <a:gd name="connsiteY6" fmla="*/ 804646 h 6858000"/>
              <a:gd name="connsiteX7" fmla="*/ 0 w 12192000"/>
              <a:gd name="connsiteY7" fmla="*/ 0 h 6858000"/>
              <a:gd name="connsiteX8" fmla="*/ 12192000 w 12192000"/>
              <a:gd name="connsiteY8" fmla="*/ 0 h 6858000"/>
              <a:gd name="connsiteX9" fmla="*/ 12192000 w 12192000"/>
              <a:gd name="connsiteY9" fmla="*/ 6858000 h 6858000"/>
              <a:gd name="connsiteX10" fmla="*/ 0 w 12192000"/>
              <a:gd name="connsiteY1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0" h="6858000">
                <a:moveTo>
                  <a:pt x="6095566" y="804646"/>
                </a:moveTo>
                <a:cubicBezTo>
                  <a:pt x="4065225" y="804646"/>
                  <a:pt x="2419373" y="2450541"/>
                  <a:pt x="2419373" y="4480838"/>
                </a:cubicBezTo>
                <a:lnTo>
                  <a:pt x="2419373" y="6057900"/>
                </a:lnTo>
                <a:lnTo>
                  <a:pt x="9772627" y="6057900"/>
                </a:lnTo>
                <a:lnTo>
                  <a:pt x="9772627" y="4480838"/>
                </a:lnTo>
                <a:cubicBezTo>
                  <a:pt x="9772627" y="2450541"/>
                  <a:pt x="8126771" y="804646"/>
                  <a:pt x="6096438" y="804646"/>
                </a:cubicBezTo>
                <a:cubicBezTo>
                  <a:pt x="6096171" y="804646"/>
                  <a:pt x="6095823" y="804646"/>
                  <a:pt x="6095566" y="80464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9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1561E612-0453-490D-5EF6-8307ED0D2F8A}"/>
              </a:ext>
            </a:extLst>
          </p:cNvPr>
          <p:cNvSpPr/>
          <p:nvPr/>
        </p:nvSpPr>
        <p:spPr>
          <a:xfrm>
            <a:off x="3264936" y="2462510"/>
            <a:ext cx="5662127" cy="135421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cs-CZ" sz="5400" b="1" cap="none" spc="0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Bible chudých</a:t>
            </a:r>
          </a:p>
          <a:p>
            <a:pPr algn="ctr"/>
            <a:r>
              <a:rPr lang="cs-CZ" sz="2800" b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(chudých duchem = negramotných)</a:t>
            </a:r>
            <a:endParaRPr lang="cs-CZ" sz="2800" b="1" cap="none" spc="0" dirty="0">
              <a:ln w="12700">
                <a:solidFill>
                  <a:srgbClr val="C00000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8" name="Obrázek 7" descr="Obsah obrázku kresba, Dětské kresby, skica, umění&#10;&#10;Popis byl vytvořen automaticky">
            <a:extLst>
              <a:ext uri="{FF2B5EF4-FFF2-40B4-BE49-F238E27FC236}">
                <a16:creationId xmlns:a16="http://schemas.microsoft.com/office/drawing/2014/main" id="{D3FFF2F1-908A-F592-5B07-DE2C2F61AC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764" y="2733472"/>
            <a:ext cx="3326470" cy="3881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C53322B2-DC6C-DA4D-7A1A-AD892EFD9685}"/>
              </a:ext>
            </a:extLst>
          </p:cNvPr>
          <p:cNvSpPr/>
          <p:nvPr/>
        </p:nvSpPr>
        <p:spPr>
          <a:xfrm>
            <a:off x="0" y="243192"/>
            <a:ext cx="44358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Pojďme tvořit!</a:t>
            </a:r>
          </a:p>
        </p:txBody>
      </p:sp>
    </p:spTree>
    <p:extLst>
      <p:ext uri="{BB962C8B-B14F-4D97-AF65-F5344CB8AC3E}">
        <p14:creationId xmlns:p14="http://schemas.microsoft.com/office/powerpoint/2010/main" val="1661709870"/>
      </p:ext>
    </p:extLst>
  </p:cSld>
  <p:clrMapOvr>
    <a:masterClrMapping/>
  </p:clrMapOvr>
</p:sld>
</file>

<file path=ppt/theme/theme1.xml><?xml version="1.0" encoding="utf-8"?>
<a:theme xmlns:a="http://schemas.openxmlformats.org/drawingml/2006/main" name="VaultVTI">
  <a:themeElements>
    <a:clrScheme name="AnalogousFromLightSeedLeftStep">
      <a:dk1>
        <a:srgbClr val="000000"/>
      </a:dk1>
      <a:lt1>
        <a:srgbClr val="FFFFFF"/>
      </a:lt1>
      <a:dk2>
        <a:srgbClr val="243541"/>
      </a:dk2>
      <a:lt2>
        <a:srgbClr val="E2E8E7"/>
      </a:lt2>
      <a:accent1>
        <a:srgbClr val="C6969C"/>
      </a:accent1>
      <a:accent2>
        <a:srgbClr val="BA7F9F"/>
      </a:accent2>
      <a:accent3>
        <a:srgbClr val="C492C2"/>
      </a:accent3>
      <a:accent4>
        <a:srgbClr val="A47FBA"/>
      </a:accent4>
      <a:accent5>
        <a:srgbClr val="A096C6"/>
      </a:accent5>
      <a:accent6>
        <a:srgbClr val="7F8BBA"/>
      </a:accent6>
      <a:hlink>
        <a:srgbClr val="568E87"/>
      </a:hlink>
      <a:folHlink>
        <a:srgbClr val="7F7F7F"/>
      </a:folHlink>
    </a:clrScheme>
    <a:fontScheme name="Custom 5">
      <a:majorFont>
        <a:latin typeface="Georgia Pro Light"/>
        <a:ea typeface=""/>
        <a:cs typeface=""/>
      </a:majorFont>
      <a:minorFont>
        <a:latin typeface="Georgia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ultVTI" id="{144E1EB0-F9F9-4F8D-8264-A2820BA0C47A}" vid="{3A992A48-7697-4A22-A884-B4A11E62184D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89F7BA85524EB42AF4FF631EB6239E7" ma:contentTypeVersion="12" ma:contentTypeDescription="Vytvoří nový dokument" ma:contentTypeScope="" ma:versionID="3bdece645afffa9c368bd077d40b49b7">
  <xsd:schema xmlns:xsd="http://www.w3.org/2001/XMLSchema" xmlns:xs="http://www.w3.org/2001/XMLSchema" xmlns:p="http://schemas.microsoft.com/office/2006/metadata/properties" xmlns:ns2="bc6afe3e-7015-44d6-878d-5ba4d7b742d3" targetNamespace="http://schemas.microsoft.com/office/2006/metadata/properties" ma:root="true" ma:fieldsID="29013c76397ed49c65db7e03dfae3327" ns2:_="">
    <xsd:import namespace="bc6afe3e-7015-44d6-878d-5ba4d7b742d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6afe3e-7015-44d6-878d-5ba4d7b742d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Značky obrázků" ma:readOnly="false" ma:fieldId="{5cf76f15-5ced-4ddc-b409-7134ff3c332f}" ma:taxonomyMulti="true" ma:sspId="27dd16fa-df82-42a5-acbd-34776075af2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c6afe3e-7015-44d6-878d-5ba4d7b742d3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AE205F2-8F1D-4EBE-8BB8-F6F7BA0DF619}"/>
</file>

<file path=customXml/itemProps2.xml><?xml version="1.0" encoding="utf-8"?>
<ds:datastoreItem xmlns:ds="http://schemas.openxmlformats.org/officeDocument/2006/customXml" ds:itemID="{4075BF4E-BBE0-430B-A078-94EFFFA3A7A3}"/>
</file>

<file path=customXml/itemProps3.xml><?xml version="1.0" encoding="utf-8"?>
<ds:datastoreItem xmlns:ds="http://schemas.openxmlformats.org/officeDocument/2006/customXml" ds:itemID="{1E1BC09C-6FE0-43D9-8986-CF9E86C5DCFC}"/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122</Words>
  <Application>Microsoft Office PowerPoint</Application>
  <PresentationFormat>Širokoúhlá obrazovka</PresentationFormat>
  <Paragraphs>18</Paragraphs>
  <Slides>14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8" baseType="lpstr">
      <vt:lpstr>Aptos</vt:lpstr>
      <vt:lpstr>Arial</vt:lpstr>
      <vt:lpstr>Georgia Pro Light</vt:lpstr>
      <vt:lpstr>VaultVTI</vt:lpstr>
      <vt:lpstr>Vzpomeňte na naši návštěvu kostela…</vt:lpstr>
      <vt:lpstr>Byl někdo z vás v hradní kapli na Housce?</vt:lpstr>
      <vt:lpstr>Nebo v kostele sv. Jana Křtitele v Jindřichově Hradci?</vt:lpstr>
      <vt:lpstr>Nebo v podzemí fary v Broumově?</vt:lpstr>
      <vt:lpstr>Nebo v kostele Povýšení sv. Kříže v Karviné?</vt:lpstr>
      <vt:lpstr>Nebo v hradní kapli v Žirovnici?</vt:lpstr>
      <vt:lpstr>Nebo v kostele sv. Jakuba v Prachaticích?</vt:lpstr>
      <vt:lpstr>A nebo v kostele Neposkvrněného početí Panny Marie v Olomouci?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 co vy? Jak se vám povedlo vyzdobit kostel?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Ferstl Roman</dc:creator>
  <cp:lastModifiedBy>Ferstl Roman</cp:lastModifiedBy>
  <cp:revision>1</cp:revision>
  <dcterms:created xsi:type="dcterms:W3CDTF">2024-11-26T18:31:44Z</dcterms:created>
  <dcterms:modified xsi:type="dcterms:W3CDTF">2025-05-03T22:30:24Z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0x010100789F7BA85524EB42AF4FF631EB6239E7</vt:lpwstr>
  </property>
  <property fmtid="{D5CDD505-2E9C-101B-9397-08002B2CF9AE}" pid="3" name="MediaServiceImageTags">
    <vt:lpwstr/>
  </property>
</Properties>
</file>