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66A7D-D088-457D-91C4-B4DC44395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12EC57-95A8-4F20-9CEF-20C877B03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B38051-A86C-4680-B6E3-D7783DAC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00B5-65A5-48D3-A3E7-218837F6FE81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E9FCB4-F0D9-4779-9292-6E199F05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767035-F924-4CCE-8E0B-3462A927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0607-EDF9-4E23-8172-DC1AB3547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88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52062-E818-4AB6-AA97-D92F7224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026DB5-4201-482B-897F-70DF7A66C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EAF628-D4E4-411D-B7A5-98E85E56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00B5-65A5-48D3-A3E7-218837F6FE81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CBF695-A3DC-486D-AB3A-B9157E2E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8250E5-9C40-43B5-B21F-3DEF2205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0607-EDF9-4E23-8172-DC1AB3547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9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FE273F1-1080-4E36-B104-2C13B481D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5B35D4-5CAC-48D9-B834-46C9B48D1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7FFDFA-F86C-479D-A790-332D65E2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00B5-65A5-48D3-A3E7-218837F6FE81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3C6F3C-A4B5-4575-B99C-BE3501D4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61713F-7908-49DE-924F-D4337E0A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0607-EDF9-4E23-8172-DC1AB3547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47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CF246-30C4-458E-BF68-2B8CCAEB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BB9B1A-6BBF-4EE9-81F0-ADFAE61E7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B2E34C-E4BE-480F-B6AC-62449DF1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00B5-65A5-48D3-A3E7-218837F6FE81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D83E3D-0B4E-451E-BE2C-3A1B3EE6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D49418-32DD-4AAE-B830-10DFC703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0607-EDF9-4E23-8172-DC1AB3547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53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F0F39-D419-4505-994F-CB1878B9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DF21B0-F718-4304-9F44-CE39ACAF2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2144AF-D900-4EF5-83AB-C0065F06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00B5-65A5-48D3-A3E7-218837F6FE81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B5026A-51EA-4424-B56F-3D1A4C0E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D4DA0F-FCAD-4910-836B-07DA40BD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0607-EDF9-4E23-8172-DC1AB3547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46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AA982-D3C7-4ADC-8461-9B9EAC7E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FF4729-8CD6-4C8D-87B0-AC8928B95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3C8B7B-3216-41AF-9C4B-73AB88500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7E5185-99C1-4F5C-B523-0F22C4E3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00B5-65A5-48D3-A3E7-218837F6FE81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928B87-C569-4616-A961-006249A8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8F3BEE-6518-4BC1-8E64-4BC8D73F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0607-EDF9-4E23-8172-DC1AB3547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85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8D5E4-5096-4D28-B570-4F045246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D27DFE-3B84-4230-AC66-18B0AA523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8A03C0-EED1-4045-B881-420497915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0CB6D56-BF20-4EFC-AB03-DE70FF164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33CF2E-3C0A-4EFD-88FD-6C8BB6866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61F8B4A-BFA8-4827-9373-E0CD021F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00B5-65A5-48D3-A3E7-218837F6FE81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2AC6CB-26AA-4AE3-B9D5-0D3052D0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82B4C15-3463-4CCE-B81B-69CBA6F8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0607-EDF9-4E23-8172-DC1AB3547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89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1ADF4-D413-4A34-9553-C51B5423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B9FF81-7598-4154-8B1E-329DA823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00B5-65A5-48D3-A3E7-218837F6FE81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11C8F9-0286-4835-8592-4EC96F94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74E3B6A-2C4F-41FD-B2F6-DCABAB39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0607-EDF9-4E23-8172-DC1AB3547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1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805D9ED-7B5B-4633-8037-F2C71695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00B5-65A5-48D3-A3E7-218837F6FE81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FBB5256-C1C9-446F-A9DB-3EA03212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F32863-0F6C-4FC9-A79A-6CE86280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0607-EDF9-4E23-8172-DC1AB3547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03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16CB8-C609-46E4-AAD0-B7A4116E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96E129-C9F1-433B-869D-739C856C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1E7253-0351-436A-A544-73F5C1477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B35917-B463-4AD4-B187-6DD24A5D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00B5-65A5-48D3-A3E7-218837F6FE81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0CE6B7-16C0-4E30-A6E3-7BCA633F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398E52-050B-46C7-B8FE-9688B28F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0607-EDF9-4E23-8172-DC1AB3547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2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8AAE4-91CF-421D-851E-BBA24FB9D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0CBA2FF-F85E-4CEE-A083-E3FE08A9A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0A2B38-5A24-47E4-92A8-C0AB26ED5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B7A66B-6168-4A95-9F5A-D8583604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00B5-65A5-48D3-A3E7-218837F6FE81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FCBBE0-80C9-4BAE-8695-A28F9F24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5FAD7F-A8A3-4B00-BED2-7C5A3802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0607-EDF9-4E23-8172-DC1AB3547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69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8660DC-CB71-4B26-B7C7-19AA622E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FEB02D-07F0-40B1-AB76-775C4FEAC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B10E22-CD99-49D1-AF4A-5E6A8CE2B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00B5-65A5-48D3-A3E7-218837F6FE81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EF5B89-7205-4932-8A9C-44F3AB659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987806-56C1-4ED4-AF1B-A6F6DE148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0607-EDF9-4E23-8172-DC1AB3547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05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sassin's Creed: Odyssey - The glory of Athens - Ancient World Magazine">
            <a:extLst>
              <a:ext uri="{FF2B5EF4-FFF2-40B4-BE49-F238E27FC236}">
                <a16:creationId xmlns:a16="http://schemas.microsoft.com/office/drawing/2014/main" id="{C1F538CD-D7B6-4C7C-9F40-0EC3C19F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26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E1B8A-0EFD-4AC5-B625-9864C1FAA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 žili lidé v řeckých polis?</a:t>
            </a:r>
          </a:p>
        </p:txBody>
      </p:sp>
    </p:spTree>
    <p:extLst>
      <p:ext uri="{BB962C8B-B14F-4D97-AF65-F5344CB8AC3E}">
        <p14:creationId xmlns:p14="http://schemas.microsoft.com/office/powerpoint/2010/main" val="409217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A1D75-FA56-4018-B185-3CECA5863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984"/>
            <a:ext cx="10515600" cy="5812979"/>
          </a:xfrm>
        </p:spPr>
        <p:txBody>
          <a:bodyPr>
            <a:normAutofit/>
          </a:bodyPr>
          <a:lstStyle/>
          <a:p>
            <a:r>
              <a:rPr lang="cs-CZ" dirty="0"/>
              <a:t>S pomocí sedmi stanovišť vypracuj odpovědi na otázky: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Co byly polis?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Jakým způsobem se v polis vládlo?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Jaké vrstvy obyvatel podle práv a moci v polis existovaly?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Jaké druhy povolání lidé v polis mohli mít?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Jaká důležitá místa v polis existovala?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Jaké byly vztahy mezi řeckými polis?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Kolem jakých moří a v jakých současných státech můžeme najít pozůstatky řeckých měst?</a:t>
            </a:r>
          </a:p>
        </p:txBody>
      </p:sp>
    </p:spTree>
    <p:extLst>
      <p:ext uri="{BB962C8B-B14F-4D97-AF65-F5344CB8AC3E}">
        <p14:creationId xmlns:p14="http://schemas.microsoft.com/office/powerpoint/2010/main" val="69333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586B8-96FB-4A8E-AEDF-0D8EEC20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Navrhni vlastní </a:t>
            </a:r>
            <a:r>
              <a:rPr lang="cs-CZ" dirty="0" smtClean="0"/>
              <a:t>polis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F1FF00-B23F-49FF-AA89-F870E4A1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375"/>
            <a:ext cx="10515600" cy="4351338"/>
          </a:xfrm>
        </p:spPr>
        <p:txBody>
          <a:bodyPr/>
          <a:lstStyle/>
          <a:p>
            <a:r>
              <a:rPr lang="cs-CZ" dirty="0"/>
              <a:t>Vytvoř jednoduchý obrázek vlastní polis </a:t>
            </a:r>
          </a:p>
          <a:p>
            <a:r>
              <a:rPr lang="cs-CZ" dirty="0"/>
              <a:t>Bude obsahovat všechna klíčová místa vyznačená popisky </a:t>
            </a:r>
          </a:p>
        </p:txBody>
      </p:sp>
    </p:spTree>
    <p:extLst>
      <p:ext uri="{BB962C8B-B14F-4D97-AF65-F5344CB8AC3E}">
        <p14:creationId xmlns:p14="http://schemas.microsoft.com/office/powerpoint/2010/main" val="334775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79A67CD-7C6C-42E3-919A-ADDF3407C7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9" y="81141"/>
            <a:ext cx="9559327" cy="6603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57831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90</Words>
  <Application>Microsoft Office PowerPoint</Application>
  <PresentationFormat>Širokoúhlá obrazovka</PresentationFormat>
  <Paragraphs>12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Prezentace aplikace PowerPoint</vt:lpstr>
      <vt:lpstr>Jak žili lidé v řeckých polis?</vt:lpstr>
      <vt:lpstr>Prezentace aplikace PowerPoint</vt:lpstr>
      <vt:lpstr>Navrhni vlastní polis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Žalský Pavel - učitel</dc:creator>
  <cp:lastModifiedBy>Bílková Jitka</cp:lastModifiedBy>
  <cp:revision>3</cp:revision>
  <dcterms:created xsi:type="dcterms:W3CDTF">2024-03-20T08:21:28Z</dcterms:created>
  <dcterms:modified xsi:type="dcterms:W3CDTF">2025-01-08T14:12:58Z</dcterms:modified>
</cp:coreProperties>
</file>