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5" r:id="rId7"/>
    <p:sldId id="267" r:id="rId8"/>
    <p:sldId id="269" r:id="rId9"/>
    <p:sldId id="270" r:id="rId10"/>
    <p:sldId id="27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9FC0C-39B0-43F0-8D5D-DEDC9042F35B}" v="9" dt="2024-08-11T15:47:00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Frýzová" userId="ebf8b370-5ae2-4d7b-9a79-f009307c4721" providerId="ADAL" clId="{46EAD100-4899-4D42-96B1-4BCCB63B53F1}"/>
    <pc:docChg chg="undo custSel addSld delSld modSld">
      <pc:chgData name="Iva Frýzová" userId="ebf8b370-5ae2-4d7b-9a79-f009307c4721" providerId="ADAL" clId="{46EAD100-4899-4D42-96B1-4BCCB63B53F1}" dt="2021-11-04T09:18:10.603" v="932" actId="14100"/>
      <pc:docMkLst>
        <pc:docMk/>
      </pc:docMkLst>
      <pc:sldChg chg="modSp mod">
        <pc:chgData name="Iva Frýzová" userId="ebf8b370-5ae2-4d7b-9a79-f009307c4721" providerId="ADAL" clId="{46EAD100-4899-4D42-96B1-4BCCB63B53F1}" dt="2021-11-04T09:18:10.603" v="932" actId="14100"/>
        <pc:sldMkLst>
          <pc:docMk/>
          <pc:sldMk cId="286139401" sldId="256"/>
        </pc:sldMkLst>
        <pc:spChg chg="mod">
          <ac:chgData name="Iva Frýzová" userId="ebf8b370-5ae2-4d7b-9a79-f009307c4721" providerId="ADAL" clId="{46EAD100-4899-4D42-96B1-4BCCB63B53F1}" dt="2021-11-04T09:18:10.603" v="932" actId="14100"/>
          <ac:spMkLst>
            <pc:docMk/>
            <pc:sldMk cId="286139401" sldId="256"/>
            <ac:spMk id="3" creationId="{2F7D6A0E-C53D-49B8-AC21-D38272A9D452}"/>
          </ac:spMkLst>
        </pc:spChg>
      </pc:sldChg>
      <pc:sldChg chg="addSp delSp modSp mod">
        <pc:chgData name="Iva Frýzová" userId="ebf8b370-5ae2-4d7b-9a79-f009307c4721" providerId="ADAL" clId="{46EAD100-4899-4D42-96B1-4BCCB63B53F1}" dt="2021-10-14T10:16:31.855" v="330" actId="27636"/>
        <pc:sldMkLst>
          <pc:docMk/>
          <pc:sldMk cId="4081967669" sldId="264"/>
        </pc:sldMkLst>
        <pc:spChg chg="mod">
          <ac:chgData name="Iva Frýzová" userId="ebf8b370-5ae2-4d7b-9a79-f009307c4721" providerId="ADAL" clId="{46EAD100-4899-4D42-96B1-4BCCB63B53F1}" dt="2021-10-14T10:16:31.855" v="330" actId="27636"/>
          <ac:spMkLst>
            <pc:docMk/>
            <pc:sldMk cId="4081967669" sldId="264"/>
            <ac:spMk id="11" creationId="{8C283619-81A9-4FF3-8A03-CC39762B2184}"/>
          </ac:spMkLst>
        </pc:spChg>
        <pc:picChg chg="add del">
          <ac:chgData name="Iva Frýzová" userId="ebf8b370-5ae2-4d7b-9a79-f009307c4721" providerId="ADAL" clId="{46EAD100-4899-4D42-96B1-4BCCB63B53F1}" dt="2021-10-14T10:13:40.198" v="240" actId="478"/>
          <ac:picMkLst>
            <pc:docMk/>
            <pc:sldMk cId="4081967669" sldId="264"/>
            <ac:picMk id="7" creationId="{7771794E-E50A-425C-96FB-CDD5ED30EDC2}"/>
          </ac:picMkLst>
        </pc:picChg>
        <pc:picChg chg="mod">
          <ac:chgData name="Iva Frýzová" userId="ebf8b370-5ae2-4d7b-9a79-f009307c4721" providerId="ADAL" clId="{46EAD100-4899-4D42-96B1-4BCCB63B53F1}" dt="2021-10-14T09:59:36.597" v="0" actId="1076"/>
          <ac:picMkLst>
            <pc:docMk/>
            <pc:sldMk cId="4081967669" sldId="264"/>
            <ac:picMk id="9" creationId="{18218593-F8CC-4BE5-BC96-9545778093FA}"/>
          </ac:picMkLst>
        </pc:picChg>
      </pc:sldChg>
      <pc:sldChg chg="addSp delSp modSp new mod setBg setClrOvrMap">
        <pc:chgData name="Iva Frýzová" userId="ebf8b370-5ae2-4d7b-9a79-f009307c4721" providerId="ADAL" clId="{46EAD100-4899-4D42-96B1-4BCCB63B53F1}" dt="2021-10-14T10:22:59.242" v="462" actId="20577"/>
        <pc:sldMkLst>
          <pc:docMk/>
          <pc:sldMk cId="2670510038" sldId="265"/>
        </pc:sldMkLst>
        <pc:spChg chg="mod ord">
          <ac:chgData name="Iva Frýzová" userId="ebf8b370-5ae2-4d7b-9a79-f009307c4721" providerId="ADAL" clId="{46EAD100-4899-4D42-96B1-4BCCB63B53F1}" dt="2021-10-14T10:22:14.384" v="349" actId="113"/>
          <ac:spMkLst>
            <pc:docMk/>
            <pc:sldMk cId="2670510038" sldId="265"/>
            <ac:spMk id="2" creationId="{E331F634-C14F-4C4D-BB20-8A1146E19B66}"/>
          </ac:spMkLst>
        </pc:spChg>
        <pc:spChg chg="del">
          <ac:chgData name="Iva Frýzová" userId="ebf8b370-5ae2-4d7b-9a79-f009307c4721" providerId="ADAL" clId="{46EAD100-4899-4D42-96B1-4BCCB63B53F1}" dt="2021-10-14T10:21:43.641" v="341"/>
          <ac:spMkLst>
            <pc:docMk/>
            <pc:sldMk cId="2670510038" sldId="265"/>
            <ac:spMk id="3" creationId="{1DFC370A-6A99-49C4-AA2A-D16A37B04D4B}"/>
          </ac:spMkLst>
        </pc:spChg>
        <pc:spChg chg="add mod">
          <ac:chgData name="Iva Frýzová" userId="ebf8b370-5ae2-4d7b-9a79-f009307c4721" providerId="ADAL" clId="{46EAD100-4899-4D42-96B1-4BCCB63B53F1}" dt="2021-10-14T10:22:59.242" v="462" actId="20577"/>
          <ac:spMkLst>
            <pc:docMk/>
            <pc:sldMk cId="2670510038" sldId="265"/>
            <ac:spMk id="7" creationId="{A40543E8-69E4-4407-BF2C-18B9757B9BE6}"/>
          </ac:spMkLst>
        </pc:spChg>
        <pc:spChg chg="add">
          <ac:chgData name="Iva Frýzová" userId="ebf8b370-5ae2-4d7b-9a79-f009307c4721" providerId="ADAL" clId="{46EAD100-4899-4D42-96B1-4BCCB63B53F1}" dt="2021-10-14T10:22:04.099" v="345" actId="26606"/>
          <ac:spMkLst>
            <pc:docMk/>
            <pc:sldMk cId="2670510038" sldId="265"/>
            <ac:spMk id="12" creationId="{5FDF4720-5445-47BE-89FE-E40D1AE6F619}"/>
          </ac:spMkLst>
        </pc:spChg>
        <pc:spChg chg="add">
          <ac:chgData name="Iva Frýzová" userId="ebf8b370-5ae2-4d7b-9a79-f009307c4721" providerId="ADAL" clId="{46EAD100-4899-4D42-96B1-4BCCB63B53F1}" dt="2021-10-14T10:22:04.099" v="345" actId="26606"/>
          <ac:spMkLst>
            <pc:docMk/>
            <pc:sldMk cId="2670510038" sldId="265"/>
            <ac:spMk id="14" creationId="{AC8710B4-A815-4082-9E4F-F13A0007090C}"/>
          </ac:spMkLst>
        </pc:spChg>
        <pc:picChg chg="add mod">
          <ac:chgData name="Iva Frýzová" userId="ebf8b370-5ae2-4d7b-9a79-f009307c4721" providerId="ADAL" clId="{46EAD100-4899-4D42-96B1-4BCCB63B53F1}" dt="2021-10-14T10:22:04.099" v="345" actId="26606"/>
          <ac:picMkLst>
            <pc:docMk/>
            <pc:sldMk cId="2670510038" sldId="265"/>
            <ac:picMk id="5" creationId="{C4427162-89F3-49B7-8F22-0C077AFE4581}"/>
          </ac:picMkLst>
        </pc:picChg>
      </pc:sldChg>
      <pc:sldChg chg="addSp delSp modSp add mod setBg setClrOvrMap delDesignElem">
        <pc:chgData name="Iva Frýzová" userId="ebf8b370-5ae2-4d7b-9a79-f009307c4721" providerId="ADAL" clId="{46EAD100-4899-4D42-96B1-4BCCB63B53F1}" dt="2021-10-14T10:17:13.059" v="340" actId="255"/>
        <pc:sldMkLst>
          <pc:docMk/>
          <pc:sldMk cId="1760848990" sldId="266"/>
        </pc:sldMkLst>
        <pc:spChg chg="mod">
          <ac:chgData name="Iva Frýzová" userId="ebf8b370-5ae2-4d7b-9a79-f009307c4721" providerId="ADAL" clId="{46EAD100-4899-4D42-96B1-4BCCB63B53F1}" dt="2021-10-14T10:17:13.059" v="340" actId="255"/>
          <ac:spMkLst>
            <pc:docMk/>
            <pc:sldMk cId="1760848990" sldId="266"/>
            <ac:spMk id="11" creationId="{8C283619-81A9-4FF3-8A03-CC39762B2184}"/>
          </ac:spMkLst>
        </pc:spChg>
        <pc:spChg chg="add del">
          <ac:chgData name="Iva Frýzová" userId="ebf8b370-5ae2-4d7b-9a79-f009307c4721" providerId="ADAL" clId="{46EAD100-4899-4D42-96B1-4BCCB63B53F1}" dt="2021-10-14T10:16:47.961" v="333" actId="26606"/>
          <ac:spMkLst>
            <pc:docMk/>
            <pc:sldMk cId="1760848990" sldId="266"/>
            <ac:spMk id="13" creationId="{B5809B1F-0726-44C0-B0A1-7FCE2A129E20}"/>
          </ac:spMkLst>
        </pc:spChg>
        <pc:spChg chg="add del">
          <ac:chgData name="Iva Frýzová" userId="ebf8b370-5ae2-4d7b-9a79-f009307c4721" providerId="ADAL" clId="{46EAD100-4899-4D42-96B1-4BCCB63B53F1}" dt="2021-10-14T10:16:47.961" v="333" actId="26606"/>
          <ac:spMkLst>
            <pc:docMk/>
            <pc:sldMk cId="1760848990" sldId="266"/>
            <ac:spMk id="14" creationId="{26EE9A0B-C601-4E3F-8541-29CA20DE1186}"/>
          </ac:spMkLst>
        </pc:spChg>
        <pc:spChg chg="del">
          <ac:chgData name="Iva Frýzová" userId="ebf8b370-5ae2-4d7b-9a79-f009307c4721" providerId="ADAL" clId="{46EAD100-4899-4D42-96B1-4BCCB63B53F1}" dt="2021-10-14T10:13:47.190" v="242"/>
          <ac:spMkLst>
            <pc:docMk/>
            <pc:sldMk cId="1760848990" sldId="266"/>
            <ac:spMk id="16" creationId="{B5809B1F-0726-44C0-B0A1-7FCE2A129E20}"/>
          </ac:spMkLst>
        </pc:spChg>
        <pc:spChg chg="del">
          <ac:chgData name="Iva Frýzová" userId="ebf8b370-5ae2-4d7b-9a79-f009307c4721" providerId="ADAL" clId="{46EAD100-4899-4D42-96B1-4BCCB63B53F1}" dt="2021-10-14T10:13:47.190" v="242"/>
          <ac:spMkLst>
            <pc:docMk/>
            <pc:sldMk cId="1760848990" sldId="266"/>
            <ac:spMk id="18" creationId="{26EE9A0B-C601-4E3F-8541-29CA20DE1186}"/>
          </ac:spMkLst>
        </pc:spChg>
        <pc:spChg chg="add">
          <ac:chgData name="Iva Frýzová" userId="ebf8b370-5ae2-4d7b-9a79-f009307c4721" providerId="ADAL" clId="{46EAD100-4899-4D42-96B1-4BCCB63B53F1}" dt="2021-10-14T10:16:47.961" v="333" actId="26606"/>
          <ac:spMkLst>
            <pc:docMk/>
            <pc:sldMk cId="1760848990" sldId="266"/>
            <ac:spMk id="19" creationId="{A86541C6-61B1-4DAA-B57A-EAF3F24F0491}"/>
          </ac:spMkLst>
        </pc:spChg>
        <pc:spChg chg="add">
          <ac:chgData name="Iva Frýzová" userId="ebf8b370-5ae2-4d7b-9a79-f009307c4721" providerId="ADAL" clId="{46EAD100-4899-4D42-96B1-4BCCB63B53F1}" dt="2021-10-14T10:16:47.961" v="333" actId="26606"/>
          <ac:spMkLst>
            <pc:docMk/>
            <pc:sldMk cId="1760848990" sldId="266"/>
            <ac:spMk id="21" creationId="{71750011-2006-46BB-AFDE-C6E461752333}"/>
          </ac:spMkLst>
        </pc:spChg>
        <pc:picChg chg="mod">
          <ac:chgData name="Iva Frýzová" userId="ebf8b370-5ae2-4d7b-9a79-f009307c4721" providerId="ADAL" clId="{46EAD100-4899-4D42-96B1-4BCCB63B53F1}" dt="2021-10-14T10:16:47.961" v="333" actId="26606"/>
          <ac:picMkLst>
            <pc:docMk/>
            <pc:sldMk cId="1760848990" sldId="266"/>
            <ac:picMk id="7" creationId="{7771794E-E50A-425C-96FB-CDD5ED30EDC2}"/>
          </ac:picMkLst>
        </pc:picChg>
        <pc:picChg chg="mod ord">
          <ac:chgData name="Iva Frýzová" userId="ebf8b370-5ae2-4d7b-9a79-f009307c4721" providerId="ADAL" clId="{46EAD100-4899-4D42-96B1-4BCCB63B53F1}" dt="2021-10-14T10:16:47.961" v="333" actId="26606"/>
          <ac:picMkLst>
            <pc:docMk/>
            <pc:sldMk cId="1760848990" sldId="266"/>
            <ac:picMk id="9" creationId="{18218593-F8CC-4BE5-BC96-9545778093FA}"/>
          </ac:picMkLst>
        </pc:picChg>
      </pc:sldChg>
      <pc:sldChg chg="addSp modSp new mod setBg setClrOvrMap">
        <pc:chgData name="Iva Frýzová" userId="ebf8b370-5ae2-4d7b-9a79-f009307c4721" providerId="ADAL" clId="{46EAD100-4899-4D42-96B1-4BCCB63B53F1}" dt="2021-10-14T10:26:43.263" v="563" actId="20577"/>
        <pc:sldMkLst>
          <pc:docMk/>
          <pc:sldMk cId="4255944943" sldId="267"/>
        </pc:sldMkLst>
        <pc:spChg chg="mod">
          <ac:chgData name="Iva Frýzová" userId="ebf8b370-5ae2-4d7b-9a79-f009307c4721" providerId="ADAL" clId="{46EAD100-4899-4D42-96B1-4BCCB63B53F1}" dt="2021-10-14T10:26:43.263" v="563" actId="20577"/>
          <ac:spMkLst>
            <pc:docMk/>
            <pc:sldMk cId="4255944943" sldId="267"/>
            <ac:spMk id="2" creationId="{87242488-4846-4C2C-810F-FCD360F5FD78}"/>
          </ac:spMkLst>
        </pc:spChg>
        <pc:spChg chg="mod">
          <ac:chgData name="Iva Frýzová" userId="ebf8b370-5ae2-4d7b-9a79-f009307c4721" providerId="ADAL" clId="{46EAD100-4899-4D42-96B1-4BCCB63B53F1}" dt="2021-10-14T10:26:39.419" v="561" actId="27636"/>
          <ac:spMkLst>
            <pc:docMk/>
            <pc:sldMk cId="4255944943" sldId="267"/>
            <ac:spMk id="3" creationId="{CE8CD82E-BC71-4410-89AD-E81161D1FA4B}"/>
          </ac:spMkLst>
        </pc:spChg>
        <pc:spChg chg="add">
          <ac:chgData name="Iva Frýzová" userId="ebf8b370-5ae2-4d7b-9a79-f009307c4721" providerId="ADAL" clId="{46EAD100-4899-4D42-96B1-4BCCB63B53F1}" dt="2021-10-14T10:24:49.560" v="469" actId="26606"/>
          <ac:spMkLst>
            <pc:docMk/>
            <pc:sldMk cId="4255944943" sldId="267"/>
            <ac:spMk id="10" creationId="{CF62D2A7-8207-488C-9F46-316BA81A16C8}"/>
          </ac:spMkLst>
        </pc:spChg>
        <pc:picChg chg="add mod">
          <ac:chgData name="Iva Frýzová" userId="ebf8b370-5ae2-4d7b-9a79-f009307c4721" providerId="ADAL" clId="{46EAD100-4899-4D42-96B1-4BCCB63B53F1}" dt="2021-10-14T10:24:49.560" v="469" actId="26606"/>
          <ac:picMkLst>
            <pc:docMk/>
            <pc:sldMk cId="4255944943" sldId="267"/>
            <ac:picMk id="5" creationId="{ABA923FA-35B0-4F5B-931D-02EC21A3A3BD}"/>
          </ac:picMkLst>
        </pc:picChg>
      </pc:sldChg>
      <pc:sldChg chg="addSp modSp new mod setBg setClrOvrMap">
        <pc:chgData name="Iva Frýzová" userId="ebf8b370-5ae2-4d7b-9a79-f009307c4721" providerId="ADAL" clId="{46EAD100-4899-4D42-96B1-4BCCB63B53F1}" dt="2021-10-14T10:30:30.984" v="898" actId="26606"/>
        <pc:sldMkLst>
          <pc:docMk/>
          <pc:sldMk cId="1542267910" sldId="268"/>
        </pc:sldMkLst>
        <pc:spChg chg="mod">
          <ac:chgData name="Iva Frýzová" userId="ebf8b370-5ae2-4d7b-9a79-f009307c4721" providerId="ADAL" clId="{46EAD100-4899-4D42-96B1-4BCCB63B53F1}" dt="2021-10-14T10:30:30.984" v="898" actId="26606"/>
          <ac:spMkLst>
            <pc:docMk/>
            <pc:sldMk cId="1542267910" sldId="268"/>
            <ac:spMk id="2" creationId="{D655A50D-7AED-40C6-A13A-A4AF3A62EF57}"/>
          </ac:spMkLst>
        </pc:spChg>
        <pc:spChg chg="mod">
          <ac:chgData name="Iva Frýzová" userId="ebf8b370-5ae2-4d7b-9a79-f009307c4721" providerId="ADAL" clId="{46EAD100-4899-4D42-96B1-4BCCB63B53F1}" dt="2021-10-14T10:30:30.984" v="898" actId="26606"/>
          <ac:spMkLst>
            <pc:docMk/>
            <pc:sldMk cId="1542267910" sldId="268"/>
            <ac:spMk id="3" creationId="{0D88EF33-C53B-4DB6-B504-D98C1AE17DBA}"/>
          </ac:spMkLst>
        </pc:spChg>
        <pc:spChg chg="add">
          <ac:chgData name="Iva Frýzová" userId="ebf8b370-5ae2-4d7b-9a79-f009307c4721" providerId="ADAL" clId="{46EAD100-4899-4D42-96B1-4BCCB63B53F1}" dt="2021-10-14T10:30:30.984" v="898" actId="26606"/>
          <ac:spMkLst>
            <pc:docMk/>
            <pc:sldMk cId="1542267910" sldId="268"/>
            <ac:spMk id="8" creationId="{DFF2AC85-FAA0-4844-813F-83C04D7382E2}"/>
          </ac:spMkLst>
        </pc:spChg>
        <pc:spChg chg="add">
          <ac:chgData name="Iva Frýzová" userId="ebf8b370-5ae2-4d7b-9a79-f009307c4721" providerId="ADAL" clId="{46EAD100-4899-4D42-96B1-4BCCB63B53F1}" dt="2021-10-14T10:30:30.984" v="898" actId="26606"/>
          <ac:spMkLst>
            <pc:docMk/>
            <pc:sldMk cId="1542267910" sldId="268"/>
            <ac:spMk id="10" creationId="{89CC0F1E-BAA2-47B1-8F83-7ECB9FD9E009}"/>
          </ac:spMkLst>
        </pc:spChg>
      </pc:sldChg>
      <pc:sldChg chg="delSp modSp add del mod setBg delDesignElem">
        <pc:chgData name="Iva Frýzová" userId="ebf8b370-5ae2-4d7b-9a79-f009307c4721" providerId="ADAL" clId="{46EAD100-4899-4D42-96B1-4BCCB63B53F1}" dt="2021-10-14T10:31:22.984" v="924" actId="47"/>
        <pc:sldMkLst>
          <pc:docMk/>
          <pc:sldMk cId="2610320318" sldId="269"/>
        </pc:sldMkLst>
        <pc:spChg chg="del mod">
          <ac:chgData name="Iva Frýzová" userId="ebf8b370-5ae2-4d7b-9a79-f009307c4721" providerId="ADAL" clId="{46EAD100-4899-4D42-96B1-4BCCB63B53F1}" dt="2021-10-14T10:31:20.763" v="923" actId="478"/>
          <ac:spMkLst>
            <pc:docMk/>
            <pc:sldMk cId="2610320318" sldId="269"/>
            <ac:spMk id="2" creationId="{D655A50D-7AED-40C6-A13A-A4AF3A62EF57}"/>
          </ac:spMkLst>
        </pc:spChg>
        <pc:spChg chg="del">
          <ac:chgData name="Iva Frýzová" userId="ebf8b370-5ae2-4d7b-9a79-f009307c4721" providerId="ADAL" clId="{46EAD100-4899-4D42-96B1-4BCCB63B53F1}" dt="2021-10-14T10:31:02.798" v="900"/>
          <ac:spMkLst>
            <pc:docMk/>
            <pc:sldMk cId="2610320318" sldId="269"/>
            <ac:spMk id="8" creationId="{DFF2AC85-FAA0-4844-813F-83C04D7382E2}"/>
          </ac:spMkLst>
        </pc:spChg>
        <pc:spChg chg="del">
          <ac:chgData name="Iva Frýzová" userId="ebf8b370-5ae2-4d7b-9a79-f009307c4721" providerId="ADAL" clId="{46EAD100-4899-4D42-96B1-4BCCB63B53F1}" dt="2021-10-14T10:31:02.798" v="900"/>
          <ac:spMkLst>
            <pc:docMk/>
            <pc:sldMk cId="2610320318" sldId="269"/>
            <ac:spMk id="10" creationId="{89CC0F1E-BAA2-47B1-8F83-7ECB9FD9E009}"/>
          </ac:spMkLst>
        </pc:spChg>
      </pc:sldChg>
    </pc:docChg>
  </pc:docChgLst>
  <pc:docChgLst>
    <pc:chgData name="Iva Frýzová" userId="ebf8b370-5ae2-4d7b-9a79-f009307c4721" providerId="ADAL" clId="{D32E4606-274D-4B1E-980A-30DF3FFCC950}"/>
    <pc:docChg chg="undo custSel addSld delSld modSld sldOrd">
      <pc:chgData name="Iva Frýzová" userId="ebf8b370-5ae2-4d7b-9a79-f009307c4721" providerId="ADAL" clId="{D32E4606-274D-4B1E-980A-30DF3FFCC950}" dt="2021-11-04T11:15:25.976" v="7181" actId="14100"/>
      <pc:docMkLst>
        <pc:docMk/>
      </pc:docMkLst>
      <pc:sldChg chg="modSp mod">
        <pc:chgData name="Iva Frýzová" userId="ebf8b370-5ae2-4d7b-9a79-f009307c4721" providerId="ADAL" clId="{D32E4606-274D-4B1E-980A-30DF3FFCC950}" dt="2021-11-04T09:18:51.765" v="2" actId="20577"/>
        <pc:sldMkLst>
          <pc:docMk/>
          <pc:sldMk cId="286139401" sldId="256"/>
        </pc:sldMkLst>
        <pc:spChg chg="mod">
          <ac:chgData name="Iva Frýzová" userId="ebf8b370-5ae2-4d7b-9a79-f009307c4721" providerId="ADAL" clId="{D32E4606-274D-4B1E-980A-30DF3FFCC950}" dt="2021-11-04T09:18:51.765" v="2" actId="20577"/>
          <ac:spMkLst>
            <pc:docMk/>
            <pc:sldMk cId="286139401" sldId="256"/>
            <ac:spMk id="3" creationId="{2F7D6A0E-C53D-49B8-AC21-D38272A9D452}"/>
          </ac:spMkLst>
        </pc:spChg>
      </pc:sldChg>
      <pc:sldChg chg="addSp delSp modSp mod">
        <pc:chgData name="Iva Frýzová" userId="ebf8b370-5ae2-4d7b-9a79-f009307c4721" providerId="ADAL" clId="{D32E4606-274D-4B1E-980A-30DF3FFCC950}" dt="2021-11-04T11:13:11.147" v="7127" actId="113"/>
        <pc:sldMkLst>
          <pc:docMk/>
          <pc:sldMk cId="3589613982" sldId="257"/>
        </pc:sldMkLst>
        <pc:spChg chg="mod">
          <ac:chgData name="Iva Frýzová" userId="ebf8b370-5ae2-4d7b-9a79-f009307c4721" providerId="ADAL" clId="{D32E4606-274D-4B1E-980A-30DF3FFCC950}" dt="2021-11-04T11:13:11.147" v="7127" actId="113"/>
          <ac:spMkLst>
            <pc:docMk/>
            <pc:sldMk cId="3589613982" sldId="257"/>
            <ac:spMk id="2" creationId="{39DD507E-538E-4925-B4F4-D170458D029D}"/>
          </ac:spMkLst>
        </pc:spChg>
        <pc:spChg chg="mod ord">
          <ac:chgData name="Iva Frýzová" userId="ebf8b370-5ae2-4d7b-9a79-f009307c4721" providerId="ADAL" clId="{D32E4606-274D-4B1E-980A-30DF3FFCC950}" dt="2021-11-04T11:01:59.371" v="6073" actId="113"/>
          <ac:spMkLst>
            <pc:docMk/>
            <pc:sldMk cId="3589613982" sldId="257"/>
            <ac:spMk id="3" creationId="{D6DB36A3-2127-4C7E-ADA6-DC6F44966156}"/>
          </ac:spMkLst>
        </pc:spChg>
        <pc:spChg chg="add del">
          <ac:chgData name="Iva Frýzová" userId="ebf8b370-5ae2-4d7b-9a79-f009307c4721" providerId="ADAL" clId="{D32E4606-274D-4B1E-980A-30DF3FFCC950}" dt="2021-11-04T11:01:43.916" v="6069" actId="26606"/>
          <ac:spMkLst>
            <pc:docMk/>
            <pc:sldMk cId="3589613982" sldId="257"/>
            <ac:spMk id="17" creationId="{2C61293E-6EBE-43EF-A52C-9BEBFD7679D4}"/>
          </ac:spMkLst>
        </pc:spChg>
        <pc:spChg chg="add del">
          <ac:chgData name="Iva Frýzová" userId="ebf8b370-5ae2-4d7b-9a79-f009307c4721" providerId="ADAL" clId="{D32E4606-274D-4B1E-980A-30DF3FFCC950}" dt="2021-11-04T11:01:43.916" v="6069" actId="26606"/>
          <ac:spMkLst>
            <pc:docMk/>
            <pc:sldMk cId="3589613982" sldId="257"/>
            <ac:spMk id="19" creationId="{21540236-BFD5-4A9D-8840-4703E7F76825}"/>
          </ac:spMkLst>
        </pc:spChg>
        <pc:spChg chg="add">
          <ac:chgData name="Iva Frýzová" userId="ebf8b370-5ae2-4d7b-9a79-f009307c4721" providerId="ADAL" clId="{D32E4606-274D-4B1E-980A-30DF3FFCC950}" dt="2021-11-04T11:01:43.916" v="6069" actId="26606"/>
          <ac:spMkLst>
            <pc:docMk/>
            <pc:sldMk cId="3589613982" sldId="257"/>
            <ac:spMk id="73" creationId="{21540236-BFD5-4A9D-8840-4703E7F76825}"/>
          </ac:spMkLst>
        </pc:spChg>
        <pc:spChg chg="add">
          <ac:chgData name="Iva Frýzová" userId="ebf8b370-5ae2-4d7b-9a79-f009307c4721" providerId="ADAL" clId="{D32E4606-274D-4B1E-980A-30DF3FFCC950}" dt="2021-11-04T11:01:43.916" v="6069" actId="26606"/>
          <ac:spMkLst>
            <pc:docMk/>
            <pc:sldMk cId="3589613982" sldId="257"/>
            <ac:spMk id="17412" creationId="{2C61293E-6EBE-43EF-A52C-9BEBFD7679D4}"/>
          </ac:spMkLst>
        </pc:spChg>
        <pc:picChg chg="del">
          <ac:chgData name="Iva Frýzová" userId="ebf8b370-5ae2-4d7b-9a79-f009307c4721" providerId="ADAL" clId="{D32E4606-274D-4B1E-980A-30DF3FFCC950}" dt="2021-11-04T09:48:24.018" v="1862" actId="478"/>
          <ac:picMkLst>
            <pc:docMk/>
            <pc:sldMk cId="3589613982" sldId="257"/>
            <ac:picMk id="5" creationId="{DF307342-4201-4D30-83C3-1274DC1CC35E}"/>
          </ac:picMkLst>
        </pc:picChg>
        <pc:picChg chg="add mod">
          <ac:chgData name="Iva Frýzová" userId="ebf8b370-5ae2-4d7b-9a79-f009307c4721" providerId="ADAL" clId="{D32E4606-274D-4B1E-980A-30DF3FFCC950}" dt="2021-11-04T11:01:43.916" v="6069" actId="26606"/>
          <ac:picMkLst>
            <pc:docMk/>
            <pc:sldMk cId="3589613982" sldId="257"/>
            <ac:picMk id="17410" creationId="{CE4B5C51-7871-48FC-B3CA-3803D2923404}"/>
          </ac:picMkLst>
        </pc:picChg>
        <pc:cxnChg chg="add del">
          <ac:chgData name="Iva Frýzová" userId="ebf8b370-5ae2-4d7b-9a79-f009307c4721" providerId="ADAL" clId="{D32E4606-274D-4B1E-980A-30DF3FFCC950}" dt="2021-11-04T11:01:43.916" v="6068" actId="26606"/>
          <ac:cxnSpMkLst>
            <pc:docMk/>
            <pc:sldMk cId="3589613982" sldId="257"/>
            <ac:cxnSpMk id="71" creationId="{A7F400EE-A8A5-48AF-B4D6-291B52C6F0B0}"/>
          </ac:cxnSpMkLst>
        </pc:cxnChg>
      </pc:sldChg>
      <pc:sldChg chg="addSp delSp modSp mod setBg setClrOvrMap">
        <pc:chgData name="Iva Frýzová" userId="ebf8b370-5ae2-4d7b-9a79-f009307c4721" providerId="ADAL" clId="{D32E4606-274D-4B1E-980A-30DF3FFCC950}" dt="2021-11-04T09:43:03.415" v="1228" actId="1076"/>
        <pc:sldMkLst>
          <pc:docMk/>
          <pc:sldMk cId="136190551" sldId="258"/>
        </pc:sldMkLst>
        <pc:spChg chg="mod">
          <ac:chgData name="Iva Frýzová" userId="ebf8b370-5ae2-4d7b-9a79-f009307c4721" providerId="ADAL" clId="{D32E4606-274D-4B1E-980A-30DF3FFCC950}" dt="2021-11-04T09:43:03.415" v="1228" actId="1076"/>
          <ac:spMkLst>
            <pc:docMk/>
            <pc:sldMk cId="136190551" sldId="258"/>
            <ac:spMk id="2" creationId="{26D2BDC3-C355-4852-A194-23C543CF9B47}"/>
          </ac:spMkLst>
        </pc:spChg>
        <pc:spChg chg="mod ord">
          <ac:chgData name="Iva Frýzová" userId="ebf8b370-5ae2-4d7b-9a79-f009307c4721" providerId="ADAL" clId="{D32E4606-274D-4B1E-980A-30DF3FFCC950}" dt="2021-11-04T09:42:57.735" v="1227" actId="20577"/>
          <ac:spMkLst>
            <pc:docMk/>
            <pc:sldMk cId="136190551" sldId="258"/>
            <ac:spMk id="7" creationId="{46909849-A2AA-4190-8CE5-E1666186C707}"/>
          </ac:spMkLst>
        </pc:spChg>
        <pc:spChg chg="add del">
          <ac:chgData name="Iva Frýzová" userId="ebf8b370-5ae2-4d7b-9a79-f009307c4721" providerId="ADAL" clId="{D32E4606-274D-4B1E-980A-30DF3FFCC950}" dt="2021-11-04T09:31:53.613" v="66" actId="26606"/>
          <ac:spMkLst>
            <pc:docMk/>
            <pc:sldMk cId="136190551" sldId="258"/>
            <ac:spMk id="31" creationId="{CF62D2A7-8207-488C-9F46-316BA81A16C8}"/>
          </ac:spMkLst>
        </pc:spChg>
        <pc:spChg chg="add del">
          <ac:chgData name="Iva Frýzová" userId="ebf8b370-5ae2-4d7b-9a79-f009307c4721" providerId="ADAL" clId="{D32E4606-274D-4B1E-980A-30DF3FFCC950}" dt="2021-11-04T09:31:53.597" v="65" actId="26606"/>
          <ac:spMkLst>
            <pc:docMk/>
            <pc:sldMk cId="136190551" sldId="258"/>
            <ac:spMk id="71" creationId="{D1D34770-47A8-402C-AF23-2B653F2D88C1}"/>
          </ac:spMkLst>
        </pc:spChg>
        <pc:spChg chg="add del">
          <ac:chgData name="Iva Frýzová" userId="ebf8b370-5ae2-4d7b-9a79-f009307c4721" providerId="ADAL" clId="{D32E4606-274D-4B1E-980A-30DF3FFCC950}" dt="2021-11-04T09:39:22.439" v="886" actId="26606"/>
          <ac:spMkLst>
            <pc:docMk/>
            <pc:sldMk cId="136190551" sldId="258"/>
            <ac:spMk id="73" creationId="{D4974D33-8DC5-464E-8C6D-BE58F0669C17}"/>
          </ac:spMkLst>
        </pc:spChg>
        <pc:spChg chg="add">
          <ac:chgData name="Iva Frýzová" userId="ebf8b370-5ae2-4d7b-9a79-f009307c4721" providerId="ADAL" clId="{D32E4606-274D-4B1E-980A-30DF3FFCC950}" dt="2021-11-04T09:39:22.439" v="886" actId="26606"/>
          <ac:spMkLst>
            <pc:docMk/>
            <pc:sldMk cId="136190551" sldId="258"/>
            <ac:spMk id="137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09:39:22.439" v="886" actId="26606"/>
          <ac:spMkLst>
            <pc:docMk/>
            <pc:sldMk cId="136190551" sldId="258"/>
            <ac:spMk id="139" creationId="{21540236-BFD5-4A9D-8840-4703E7F76825}"/>
          </ac:spMkLst>
        </pc:spChg>
        <pc:spChg chg="add del">
          <ac:chgData name="Iva Frýzová" userId="ebf8b370-5ae2-4d7b-9a79-f009307c4721" providerId="ADAL" clId="{D32E4606-274D-4B1E-980A-30DF3FFCC950}" dt="2021-11-04T09:39:22.439" v="886" actId="26606"/>
          <ac:spMkLst>
            <pc:docMk/>
            <pc:sldMk cId="136190551" sldId="258"/>
            <ac:spMk id="1028" creationId="{F13C74B1-5B17-4795-BED0-7140497B445A}"/>
          </ac:spMkLst>
        </pc:spChg>
        <pc:picChg chg="del">
          <ac:chgData name="Iva Frýzová" userId="ebf8b370-5ae2-4d7b-9a79-f009307c4721" providerId="ADAL" clId="{D32E4606-274D-4B1E-980A-30DF3FFCC950}" dt="2021-11-04T09:19:58.392" v="55" actId="478"/>
          <ac:picMkLst>
            <pc:docMk/>
            <pc:sldMk cId="136190551" sldId="258"/>
            <ac:picMk id="9" creationId="{B134EE0E-3515-4F93-AAEA-3E3ED069C0E2}"/>
          </ac:picMkLst>
        </pc:picChg>
        <pc:picChg chg="add mod">
          <ac:chgData name="Iva Frýzová" userId="ebf8b370-5ae2-4d7b-9a79-f009307c4721" providerId="ADAL" clId="{D32E4606-274D-4B1E-980A-30DF3FFCC950}" dt="2021-11-04T09:39:22.439" v="886" actId="26606"/>
          <ac:picMkLst>
            <pc:docMk/>
            <pc:sldMk cId="136190551" sldId="258"/>
            <ac:picMk id="1026" creationId="{368A8390-0808-4778-8D68-4E710249E739}"/>
          </ac:picMkLst>
        </pc:picChg>
      </pc:sldChg>
      <pc:sldChg chg="addSp delSp modSp new mod setBg">
        <pc:chgData name="Iva Frýzová" userId="ebf8b370-5ae2-4d7b-9a79-f009307c4721" providerId="ADAL" clId="{D32E4606-274D-4B1E-980A-30DF3FFCC950}" dt="2021-11-04T09:48:46.824" v="1881" actId="113"/>
        <pc:sldMkLst>
          <pc:docMk/>
          <pc:sldMk cId="789920096" sldId="259"/>
        </pc:sldMkLst>
        <pc:spChg chg="del mod">
          <ac:chgData name="Iva Frýzová" userId="ebf8b370-5ae2-4d7b-9a79-f009307c4721" providerId="ADAL" clId="{D32E4606-274D-4B1E-980A-30DF3FFCC950}" dt="2021-11-04T09:47:58.058" v="1859" actId="478"/>
          <ac:spMkLst>
            <pc:docMk/>
            <pc:sldMk cId="789920096" sldId="259"/>
            <ac:spMk id="2" creationId="{BB334995-AD1B-484E-94C8-EE4EBC857BD4}"/>
          </ac:spMkLst>
        </pc:spChg>
        <pc:spChg chg="mod ord">
          <ac:chgData name="Iva Frýzová" userId="ebf8b370-5ae2-4d7b-9a79-f009307c4721" providerId="ADAL" clId="{D32E4606-274D-4B1E-980A-30DF3FFCC950}" dt="2021-11-04T09:48:14.355" v="1861" actId="26606"/>
          <ac:spMkLst>
            <pc:docMk/>
            <pc:sldMk cId="789920096" sldId="259"/>
            <ac:spMk id="3" creationId="{CC7D0673-090E-4B12-B594-6B4C620EDA2E}"/>
          </ac:spMkLst>
        </pc:spChg>
        <pc:spChg chg="add mod">
          <ac:chgData name="Iva Frýzová" userId="ebf8b370-5ae2-4d7b-9a79-f009307c4721" providerId="ADAL" clId="{D32E4606-274D-4B1E-980A-30DF3FFCC950}" dt="2021-11-04T09:48:46.824" v="1881" actId="113"/>
          <ac:spMkLst>
            <pc:docMk/>
            <pc:sldMk cId="789920096" sldId="259"/>
            <ac:spMk id="4" creationId="{276442E7-1730-48BB-8EAC-B7F393018816}"/>
          </ac:spMkLst>
        </pc:spChg>
        <pc:spChg chg="add">
          <ac:chgData name="Iva Frýzová" userId="ebf8b370-5ae2-4d7b-9a79-f009307c4721" providerId="ADAL" clId="{D32E4606-274D-4B1E-980A-30DF3FFCC950}" dt="2021-11-04T09:48:14.355" v="1861" actId="26606"/>
          <ac:spMkLst>
            <pc:docMk/>
            <pc:sldMk cId="789920096" sldId="259"/>
            <ac:spMk id="77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09:48:14.355" v="1861" actId="26606"/>
          <ac:spMkLst>
            <pc:docMk/>
            <pc:sldMk cId="789920096" sldId="259"/>
            <ac:spMk id="79" creationId="{21540236-BFD5-4A9D-8840-4703E7F76825}"/>
          </ac:spMkLst>
        </pc:spChg>
        <pc:picChg chg="add del mod">
          <ac:chgData name="Iva Frýzová" userId="ebf8b370-5ae2-4d7b-9a79-f009307c4721" providerId="ADAL" clId="{D32E4606-274D-4B1E-980A-30DF3FFCC950}" dt="2021-11-04T09:47:58.058" v="1859" actId="478"/>
          <ac:picMkLst>
            <pc:docMk/>
            <pc:sldMk cId="789920096" sldId="259"/>
            <ac:picMk id="2050" creationId="{CCB1B909-64C2-4226-9469-C83FADF4B62D}"/>
          </ac:picMkLst>
        </pc:picChg>
        <pc:picChg chg="add del mod">
          <ac:chgData name="Iva Frýzová" userId="ebf8b370-5ae2-4d7b-9a79-f009307c4721" providerId="ADAL" clId="{D32E4606-274D-4B1E-980A-30DF3FFCC950}" dt="2021-11-04T09:47:58.058" v="1859" actId="478"/>
          <ac:picMkLst>
            <pc:docMk/>
            <pc:sldMk cId="789920096" sldId="259"/>
            <ac:picMk id="2052" creationId="{F9B124C8-336A-48C1-93F0-0B93766D84BD}"/>
          </ac:picMkLst>
        </pc:picChg>
        <pc:picChg chg="add del">
          <ac:chgData name="Iva Frýzová" userId="ebf8b370-5ae2-4d7b-9a79-f009307c4721" providerId="ADAL" clId="{D32E4606-274D-4B1E-980A-30DF3FFCC950}" dt="2021-11-04T09:47:58.058" v="1859" actId="478"/>
          <ac:picMkLst>
            <pc:docMk/>
            <pc:sldMk cId="789920096" sldId="259"/>
            <ac:picMk id="2054" creationId="{67790312-AE9E-4772-8A57-74F861639FB2}"/>
          </ac:picMkLst>
        </pc:picChg>
        <pc:picChg chg="add mod">
          <ac:chgData name="Iva Frýzová" userId="ebf8b370-5ae2-4d7b-9a79-f009307c4721" providerId="ADAL" clId="{D32E4606-274D-4B1E-980A-30DF3FFCC950}" dt="2021-11-04T09:48:14.355" v="1861" actId="26606"/>
          <ac:picMkLst>
            <pc:docMk/>
            <pc:sldMk cId="789920096" sldId="259"/>
            <ac:picMk id="2056" creationId="{33803714-7A12-45D9-BA5E-D2315A988B58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1346705734" sldId="259"/>
        </pc:sldMkLst>
      </pc:sldChg>
      <pc:sldChg chg="addSp delSp modSp new mod setBg">
        <pc:chgData name="Iva Frýzová" userId="ebf8b370-5ae2-4d7b-9a79-f009307c4721" providerId="ADAL" clId="{D32E4606-274D-4B1E-980A-30DF3FFCC950}" dt="2021-11-04T09:51:24.156" v="1907" actId="26606"/>
        <pc:sldMkLst>
          <pc:docMk/>
          <pc:sldMk cId="636157837" sldId="260"/>
        </pc:sldMkLst>
        <pc:spChg chg="del">
          <ac:chgData name="Iva Frýzová" userId="ebf8b370-5ae2-4d7b-9a79-f009307c4721" providerId="ADAL" clId="{D32E4606-274D-4B1E-980A-30DF3FFCC950}" dt="2021-11-04T09:49:39.917" v="1888" actId="478"/>
          <ac:spMkLst>
            <pc:docMk/>
            <pc:sldMk cId="636157837" sldId="260"/>
            <ac:spMk id="2" creationId="{835CEE87-BEC1-4F5A-A2E6-EF54CA236876}"/>
          </ac:spMkLst>
        </pc:spChg>
        <pc:spChg chg="del">
          <ac:chgData name="Iva Frýzová" userId="ebf8b370-5ae2-4d7b-9a79-f009307c4721" providerId="ADAL" clId="{D32E4606-274D-4B1E-980A-30DF3FFCC950}" dt="2021-11-04T09:49:03.960" v="1883"/>
          <ac:spMkLst>
            <pc:docMk/>
            <pc:sldMk cId="636157837" sldId="260"/>
            <ac:spMk id="3" creationId="{CE296E46-1FB9-4611-B746-E8CDC3336BD8}"/>
          </ac:spMkLst>
        </pc:spChg>
        <pc:spChg chg="add del">
          <ac:chgData name="Iva Frýzová" userId="ebf8b370-5ae2-4d7b-9a79-f009307c4721" providerId="ADAL" clId="{D32E4606-274D-4B1E-980A-30DF3FFCC950}" dt="2021-11-04T09:51:24.156" v="1907" actId="26606"/>
          <ac:spMkLst>
            <pc:docMk/>
            <pc:sldMk cId="636157837" sldId="260"/>
            <ac:spMk id="79" creationId="{2DAA6C16-BF9B-4A3E-BC70-EE6015D4F967}"/>
          </ac:spMkLst>
        </pc:spChg>
        <pc:spChg chg="add del">
          <ac:chgData name="Iva Frýzová" userId="ebf8b370-5ae2-4d7b-9a79-f009307c4721" providerId="ADAL" clId="{D32E4606-274D-4B1E-980A-30DF3FFCC950}" dt="2021-11-04T09:51:19.398" v="1904" actId="26606"/>
          <ac:spMkLst>
            <pc:docMk/>
            <pc:sldMk cId="636157837" sldId="260"/>
            <ac:spMk id="141" creationId="{25414FA1-2D4C-41DB-83DE-4F3E38C10A63}"/>
          </ac:spMkLst>
        </pc:spChg>
        <pc:spChg chg="add del">
          <ac:chgData name="Iva Frýzová" userId="ebf8b370-5ae2-4d7b-9a79-f009307c4721" providerId="ADAL" clId="{D32E4606-274D-4B1E-980A-30DF3FFCC950}" dt="2021-11-04T09:51:24.156" v="1906" actId="26606"/>
          <ac:spMkLst>
            <pc:docMk/>
            <pc:sldMk cId="636157837" sldId="260"/>
            <ac:spMk id="3082" creationId="{E8DC6FCD-811B-436E-9FEE-FC957486CD7E}"/>
          </ac:spMkLst>
        </pc:spChg>
        <pc:spChg chg="add del">
          <ac:chgData name="Iva Frýzová" userId="ebf8b370-5ae2-4d7b-9a79-f009307c4721" providerId="ADAL" clId="{D32E4606-274D-4B1E-980A-30DF3FFCC950}" dt="2021-11-04T09:51:05.879" v="1902" actId="478"/>
          <ac:spMkLst>
            <pc:docMk/>
            <pc:sldMk cId="636157837" sldId="260"/>
            <ac:spMk id="3084" creationId="{1C59DAC2-8762-4C1B-9E15-5DC033BE65EB}"/>
          </ac:spMkLst>
        </pc:spChg>
        <pc:spChg chg="add">
          <ac:chgData name="Iva Frýzová" userId="ebf8b370-5ae2-4d7b-9a79-f009307c4721" providerId="ADAL" clId="{D32E4606-274D-4B1E-980A-30DF3FFCC950}" dt="2021-11-04T09:51:24.156" v="1907" actId="26606"/>
          <ac:spMkLst>
            <pc:docMk/>
            <pc:sldMk cId="636157837" sldId="260"/>
            <ac:spMk id="3085" creationId="{6C2997EE-0889-44C3-AC0D-18F26AC9AAAB}"/>
          </ac:spMkLst>
        </pc:spChg>
        <pc:grpChg chg="add del">
          <ac:chgData name="Iva Frýzová" userId="ebf8b370-5ae2-4d7b-9a79-f009307c4721" providerId="ADAL" clId="{D32E4606-274D-4B1E-980A-30DF3FFCC950}" dt="2021-11-04T09:51:24.156" v="1907" actId="26606"/>
          <ac:grpSpMkLst>
            <pc:docMk/>
            <pc:sldMk cId="636157837" sldId="260"/>
            <ac:grpSpMk id="81" creationId="{31655B4F-4050-4B1F-82A8-180E74CF9C54}"/>
          </ac:grpSpMkLst>
        </pc:grpChg>
        <pc:picChg chg="add mod ord">
          <ac:chgData name="Iva Frýzová" userId="ebf8b370-5ae2-4d7b-9a79-f009307c4721" providerId="ADAL" clId="{D32E4606-274D-4B1E-980A-30DF3FFCC950}" dt="2021-11-04T09:51:24.156" v="1907" actId="26606"/>
          <ac:picMkLst>
            <pc:docMk/>
            <pc:sldMk cId="636157837" sldId="260"/>
            <ac:picMk id="3074" creationId="{09E4587C-0A47-45F1-A103-A3854C88538C}"/>
          </ac:picMkLst>
        </pc:picChg>
        <pc:picChg chg="add mod ord">
          <ac:chgData name="Iva Frýzová" userId="ebf8b370-5ae2-4d7b-9a79-f009307c4721" providerId="ADAL" clId="{D32E4606-274D-4B1E-980A-30DF3FFCC950}" dt="2021-11-04T09:51:24.156" v="1907" actId="26606"/>
          <ac:picMkLst>
            <pc:docMk/>
            <pc:sldMk cId="636157837" sldId="260"/>
            <ac:picMk id="3076" creationId="{DFAF0730-6976-42E6-8A1B-74252A695DCD}"/>
          </ac:picMkLst>
        </pc:picChg>
        <pc:picChg chg="add mod ord">
          <ac:chgData name="Iva Frýzová" userId="ebf8b370-5ae2-4d7b-9a79-f009307c4721" providerId="ADAL" clId="{D32E4606-274D-4B1E-980A-30DF3FFCC950}" dt="2021-11-04T09:51:24.156" v="1907" actId="26606"/>
          <ac:picMkLst>
            <pc:docMk/>
            <pc:sldMk cId="636157837" sldId="260"/>
            <ac:picMk id="3078" creationId="{766CE93E-98C3-4973-A362-4D02CDFFF082}"/>
          </ac:picMkLst>
        </pc:picChg>
        <pc:picChg chg="add mod ord">
          <ac:chgData name="Iva Frýzová" userId="ebf8b370-5ae2-4d7b-9a79-f009307c4721" providerId="ADAL" clId="{D32E4606-274D-4B1E-980A-30DF3FFCC950}" dt="2021-11-04T09:51:24.156" v="1907" actId="26606"/>
          <ac:picMkLst>
            <pc:docMk/>
            <pc:sldMk cId="636157837" sldId="260"/>
            <ac:picMk id="3080" creationId="{5560D342-39B3-4D41-BA7B-C736BF4CB033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735084927" sldId="260"/>
        </pc:sldMkLst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2485835523" sldId="261"/>
        </pc:sldMkLst>
      </pc:sldChg>
      <pc:sldChg chg="addSp modSp new mod setBg">
        <pc:chgData name="Iva Frýzová" userId="ebf8b370-5ae2-4d7b-9a79-f009307c4721" providerId="ADAL" clId="{D32E4606-274D-4B1E-980A-30DF3FFCC950}" dt="2021-11-04T09:56:54.371" v="2605" actId="20577"/>
        <pc:sldMkLst>
          <pc:docMk/>
          <pc:sldMk cId="3691501946" sldId="261"/>
        </pc:sldMkLst>
        <pc:spChg chg="mod">
          <ac:chgData name="Iva Frýzová" userId="ebf8b370-5ae2-4d7b-9a79-f009307c4721" providerId="ADAL" clId="{D32E4606-274D-4B1E-980A-30DF3FFCC950}" dt="2021-11-04T09:54:28.275" v="2341" actId="113"/>
          <ac:spMkLst>
            <pc:docMk/>
            <pc:sldMk cId="3691501946" sldId="261"/>
            <ac:spMk id="2" creationId="{BDB4F690-ADD4-4B7A-95BC-3161B4757ADA}"/>
          </ac:spMkLst>
        </pc:spChg>
        <pc:spChg chg="mod ord">
          <ac:chgData name="Iva Frýzová" userId="ebf8b370-5ae2-4d7b-9a79-f009307c4721" providerId="ADAL" clId="{D32E4606-274D-4B1E-980A-30DF3FFCC950}" dt="2021-11-04T09:56:54.371" v="2605" actId="20577"/>
          <ac:spMkLst>
            <pc:docMk/>
            <pc:sldMk cId="3691501946" sldId="261"/>
            <ac:spMk id="3" creationId="{D2D4A99C-F2C1-4CC8-A6A9-3193AE000431}"/>
          </ac:spMkLst>
        </pc:spChg>
        <pc:spChg chg="add">
          <ac:chgData name="Iva Frýzová" userId="ebf8b370-5ae2-4d7b-9a79-f009307c4721" providerId="ADAL" clId="{D32E4606-274D-4B1E-980A-30DF3FFCC950}" dt="2021-11-04T09:54:05.917" v="2312" actId="26606"/>
          <ac:spMkLst>
            <pc:docMk/>
            <pc:sldMk cId="3691501946" sldId="261"/>
            <ac:spMk id="71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09:54:05.917" v="2312" actId="26606"/>
          <ac:spMkLst>
            <pc:docMk/>
            <pc:sldMk cId="3691501946" sldId="261"/>
            <ac:spMk id="73" creationId="{21540236-BFD5-4A9D-8840-4703E7F76825}"/>
          </ac:spMkLst>
        </pc:spChg>
        <pc:picChg chg="add mod">
          <ac:chgData name="Iva Frýzová" userId="ebf8b370-5ae2-4d7b-9a79-f009307c4721" providerId="ADAL" clId="{D32E4606-274D-4B1E-980A-30DF3FFCC950}" dt="2021-11-04T09:54:05.917" v="2312" actId="26606"/>
          <ac:picMkLst>
            <pc:docMk/>
            <pc:sldMk cId="3691501946" sldId="261"/>
            <ac:picMk id="4098" creationId="{147AC330-360E-41B4-8108-36A216D5B63A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822884793" sldId="262"/>
        </pc:sldMkLst>
      </pc:sldChg>
      <pc:sldChg chg="addSp delSp modSp new mod setBg">
        <pc:chgData name="Iva Frýzová" userId="ebf8b370-5ae2-4d7b-9a79-f009307c4721" providerId="ADAL" clId="{D32E4606-274D-4B1E-980A-30DF3FFCC950}" dt="2021-11-04T09:59:24.674" v="2612" actId="26606"/>
        <pc:sldMkLst>
          <pc:docMk/>
          <pc:sldMk cId="1499477106" sldId="262"/>
        </pc:sldMkLst>
        <pc:spChg chg="del">
          <ac:chgData name="Iva Frýzová" userId="ebf8b370-5ae2-4d7b-9a79-f009307c4721" providerId="ADAL" clId="{D32E4606-274D-4B1E-980A-30DF3FFCC950}" dt="2021-11-04T09:59:13.682" v="2609" actId="478"/>
          <ac:spMkLst>
            <pc:docMk/>
            <pc:sldMk cId="1499477106" sldId="262"/>
            <ac:spMk id="2" creationId="{FFDEDB68-6879-4D46-8384-C7041A4D2D1A}"/>
          </ac:spMkLst>
        </pc:spChg>
        <pc:spChg chg="del mod">
          <ac:chgData name="Iva Frýzová" userId="ebf8b370-5ae2-4d7b-9a79-f009307c4721" providerId="ADAL" clId="{D32E4606-274D-4B1E-980A-30DF3FFCC950}" dt="2021-11-04T09:54:43.240" v="2344"/>
          <ac:spMkLst>
            <pc:docMk/>
            <pc:sldMk cId="1499477106" sldId="262"/>
            <ac:spMk id="3" creationId="{662CD18A-320C-43BF-8736-F2B35DD416BD}"/>
          </ac:spMkLst>
        </pc:spChg>
        <pc:spChg chg="add del">
          <ac:chgData name="Iva Frýzová" userId="ebf8b370-5ae2-4d7b-9a79-f009307c4721" providerId="ADAL" clId="{D32E4606-274D-4B1E-980A-30DF3FFCC950}" dt="2021-11-04T09:59:24.674" v="2611" actId="26606"/>
          <ac:spMkLst>
            <pc:docMk/>
            <pc:sldMk cId="1499477106" sldId="262"/>
            <ac:spMk id="77" creationId="{25414FA1-2D4C-41DB-83DE-4F3E38C10A63}"/>
          </ac:spMkLst>
        </pc:spChg>
        <pc:spChg chg="add">
          <ac:chgData name="Iva Frýzová" userId="ebf8b370-5ae2-4d7b-9a79-f009307c4721" providerId="ADAL" clId="{D32E4606-274D-4B1E-980A-30DF3FFCC950}" dt="2021-11-04T09:59:24.674" v="2612" actId="26606"/>
          <ac:spMkLst>
            <pc:docMk/>
            <pc:sldMk cId="1499477106" sldId="262"/>
            <ac:spMk id="5130" creationId="{6C2997EE-0889-44C3-AC0D-18F26AC9AAAB}"/>
          </ac:spMkLst>
        </pc:spChg>
        <pc:picChg chg="add mod ord">
          <ac:chgData name="Iva Frýzová" userId="ebf8b370-5ae2-4d7b-9a79-f009307c4721" providerId="ADAL" clId="{D32E4606-274D-4B1E-980A-30DF3FFCC950}" dt="2021-11-04T09:59:24.674" v="2612" actId="26606"/>
          <ac:picMkLst>
            <pc:docMk/>
            <pc:sldMk cId="1499477106" sldId="262"/>
            <ac:picMk id="5122" creationId="{039C1A47-7466-48F7-87F2-BFA3C5E74D63}"/>
          </ac:picMkLst>
        </pc:picChg>
        <pc:picChg chg="add mod ord">
          <ac:chgData name="Iva Frýzová" userId="ebf8b370-5ae2-4d7b-9a79-f009307c4721" providerId="ADAL" clId="{D32E4606-274D-4B1E-980A-30DF3FFCC950}" dt="2021-11-04T09:59:24.674" v="2612" actId="26606"/>
          <ac:picMkLst>
            <pc:docMk/>
            <pc:sldMk cId="1499477106" sldId="262"/>
            <ac:picMk id="5124" creationId="{108EEF19-5C01-4BBA-A55D-A39D668016AE}"/>
          </ac:picMkLst>
        </pc:picChg>
        <pc:picChg chg="add mod ord">
          <ac:chgData name="Iva Frýzová" userId="ebf8b370-5ae2-4d7b-9a79-f009307c4721" providerId="ADAL" clId="{D32E4606-274D-4B1E-980A-30DF3FFCC950}" dt="2021-11-04T09:59:24.674" v="2612" actId="26606"/>
          <ac:picMkLst>
            <pc:docMk/>
            <pc:sldMk cId="1499477106" sldId="262"/>
            <ac:picMk id="5126" creationId="{40029E35-E794-4378-88E7-6160E71CA3CE}"/>
          </ac:picMkLst>
        </pc:picChg>
        <pc:picChg chg="add mod">
          <ac:chgData name="Iva Frýzová" userId="ebf8b370-5ae2-4d7b-9a79-f009307c4721" providerId="ADAL" clId="{D32E4606-274D-4B1E-980A-30DF3FFCC950}" dt="2021-11-04T09:59:24.674" v="2612" actId="26606"/>
          <ac:picMkLst>
            <pc:docMk/>
            <pc:sldMk cId="1499477106" sldId="262"/>
            <ac:picMk id="5128" creationId="{E7D9544E-66BD-45CF-9962-C331CCA3E9C9}"/>
          </ac:picMkLst>
        </pc:picChg>
      </pc:sldChg>
      <pc:sldChg chg="addSp modSp new mod setBg">
        <pc:chgData name="Iva Frýzová" userId="ebf8b370-5ae2-4d7b-9a79-f009307c4721" providerId="ADAL" clId="{D32E4606-274D-4B1E-980A-30DF3FFCC950}" dt="2021-11-04T10:21:43.725" v="3333" actId="20577"/>
        <pc:sldMkLst>
          <pc:docMk/>
          <pc:sldMk cId="95390141" sldId="263"/>
        </pc:sldMkLst>
        <pc:spChg chg="mod">
          <ac:chgData name="Iva Frýzová" userId="ebf8b370-5ae2-4d7b-9a79-f009307c4721" providerId="ADAL" clId="{D32E4606-274D-4B1E-980A-30DF3FFCC950}" dt="2021-11-04T10:19:43.115" v="2974" actId="14100"/>
          <ac:spMkLst>
            <pc:docMk/>
            <pc:sldMk cId="95390141" sldId="263"/>
            <ac:spMk id="2" creationId="{B20237E7-05F0-40C7-B0C0-A1BA9BF6CABA}"/>
          </ac:spMkLst>
        </pc:spChg>
        <pc:spChg chg="mod ord">
          <ac:chgData name="Iva Frýzová" userId="ebf8b370-5ae2-4d7b-9a79-f009307c4721" providerId="ADAL" clId="{D32E4606-274D-4B1E-980A-30DF3FFCC950}" dt="2021-11-04T10:21:43.725" v="3333" actId="20577"/>
          <ac:spMkLst>
            <pc:docMk/>
            <pc:sldMk cId="95390141" sldId="263"/>
            <ac:spMk id="3" creationId="{78F28571-BD01-4CF7-9652-AC6561D2D044}"/>
          </ac:spMkLst>
        </pc:spChg>
        <pc:spChg chg="add">
          <ac:chgData name="Iva Frýzová" userId="ebf8b370-5ae2-4d7b-9a79-f009307c4721" providerId="ADAL" clId="{D32E4606-274D-4B1E-980A-30DF3FFCC950}" dt="2021-11-04T10:19:38.451" v="2973" actId="26606"/>
          <ac:spMkLst>
            <pc:docMk/>
            <pc:sldMk cId="95390141" sldId="263"/>
            <ac:spMk id="71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19:38.451" v="2973" actId="26606"/>
          <ac:spMkLst>
            <pc:docMk/>
            <pc:sldMk cId="95390141" sldId="263"/>
            <ac:spMk id="73" creationId="{21540236-BFD5-4A9D-8840-4703E7F76825}"/>
          </ac:spMkLst>
        </pc:spChg>
        <pc:picChg chg="add mod">
          <ac:chgData name="Iva Frýzová" userId="ebf8b370-5ae2-4d7b-9a79-f009307c4721" providerId="ADAL" clId="{D32E4606-274D-4B1E-980A-30DF3FFCC950}" dt="2021-11-04T10:19:38.451" v="2973" actId="26606"/>
          <ac:picMkLst>
            <pc:docMk/>
            <pc:sldMk cId="95390141" sldId="263"/>
            <ac:picMk id="7170" creationId="{7D3654F4-E27C-4013-A051-2BA7CA7B92F7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4146824599" sldId="263"/>
        </pc:sldMkLst>
      </pc:sldChg>
      <pc:sldChg chg="addSp delSp modSp new mod ord setBg">
        <pc:chgData name="Iva Frýzová" userId="ebf8b370-5ae2-4d7b-9a79-f009307c4721" providerId="ADAL" clId="{D32E4606-274D-4B1E-980A-30DF3FFCC950}" dt="2021-11-04T10:22:01.901" v="3335"/>
        <pc:sldMkLst>
          <pc:docMk/>
          <pc:sldMk cId="204065728" sldId="264"/>
        </pc:sldMkLst>
        <pc:spChg chg="del">
          <ac:chgData name="Iva Frýzová" userId="ebf8b370-5ae2-4d7b-9a79-f009307c4721" providerId="ADAL" clId="{D32E4606-274D-4B1E-980A-30DF3FFCC950}" dt="2021-11-04T10:16:06.854" v="2646" actId="478"/>
          <ac:spMkLst>
            <pc:docMk/>
            <pc:sldMk cId="204065728" sldId="264"/>
            <ac:spMk id="2" creationId="{66A05AFA-BBC0-4895-A221-627EBF64E586}"/>
          </ac:spMkLst>
        </pc:spChg>
        <pc:spChg chg="del mod">
          <ac:chgData name="Iva Frýzová" userId="ebf8b370-5ae2-4d7b-9a79-f009307c4721" providerId="ADAL" clId="{D32E4606-274D-4B1E-980A-30DF3FFCC950}" dt="2021-11-04T10:16:31.257" v="2648"/>
          <ac:spMkLst>
            <pc:docMk/>
            <pc:sldMk cId="204065728" sldId="264"/>
            <ac:spMk id="3" creationId="{45A10363-2D4C-4F47-B330-F2F0A518F046}"/>
          </ac:spMkLst>
        </pc:spChg>
        <pc:spChg chg="add">
          <ac:chgData name="Iva Frýzová" userId="ebf8b370-5ae2-4d7b-9a79-f009307c4721" providerId="ADAL" clId="{D32E4606-274D-4B1E-980A-30DF3FFCC950}" dt="2021-11-04T10:17:02.779" v="2652" actId="26606"/>
          <ac:spMkLst>
            <pc:docMk/>
            <pc:sldMk cId="204065728" sldId="264"/>
            <ac:spMk id="77" creationId="{6C2997EE-0889-44C3-AC0D-18F26AC9AAAB}"/>
          </ac:spMkLst>
        </pc:spChg>
        <pc:picChg chg="add mod ord">
          <ac:chgData name="Iva Frýzová" userId="ebf8b370-5ae2-4d7b-9a79-f009307c4721" providerId="ADAL" clId="{D32E4606-274D-4B1E-980A-30DF3FFCC950}" dt="2021-11-04T10:17:02.779" v="2652" actId="26606"/>
          <ac:picMkLst>
            <pc:docMk/>
            <pc:sldMk cId="204065728" sldId="264"/>
            <ac:picMk id="6146" creationId="{5B8C875A-BC6F-40B0-A003-5307B74E873D}"/>
          </ac:picMkLst>
        </pc:picChg>
        <pc:picChg chg="add mod ord">
          <ac:chgData name="Iva Frýzová" userId="ebf8b370-5ae2-4d7b-9a79-f009307c4721" providerId="ADAL" clId="{D32E4606-274D-4B1E-980A-30DF3FFCC950}" dt="2021-11-04T10:17:02.779" v="2652" actId="26606"/>
          <ac:picMkLst>
            <pc:docMk/>
            <pc:sldMk cId="204065728" sldId="264"/>
            <ac:picMk id="6148" creationId="{05B9792F-C633-4EBC-8AB4-20D6794DF9FA}"/>
          </ac:picMkLst>
        </pc:picChg>
        <pc:picChg chg="add mod">
          <ac:chgData name="Iva Frýzová" userId="ebf8b370-5ae2-4d7b-9a79-f009307c4721" providerId="ADAL" clId="{D32E4606-274D-4B1E-980A-30DF3FFCC950}" dt="2021-11-04T10:17:02.779" v="2652" actId="26606"/>
          <ac:picMkLst>
            <pc:docMk/>
            <pc:sldMk cId="204065728" sldId="264"/>
            <ac:picMk id="6150" creationId="{D8E541A1-0FC8-4A73-8623-3F50B10DAADC}"/>
          </ac:picMkLst>
        </pc:picChg>
        <pc:picChg chg="add mod">
          <ac:chgData name="Iva Frýzová" userId="ebf8b370-5ae2-4d7b-9a79-f009307c4721" providerId="ADAL" clId="{D32E4606-274D-4B1E-980A-30DF3FFCC950}" dt="2021-11-04T10:17:02.779" v="2652" actId="26606"/>
          <ac:picMkLst>
            <pc:docMk/>
            <pc:sldMk cId="204065728" sldId="264"/>
            <ac:picMk id="6152" creationId="{86F4F860-CA5F-42B8-B2D3-B5C69555C894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4081967669" sldId="264"/>
        </pc:sldMkLst>
      </pc:sldChg>
      <pc:sldChg chg="addSp delSp modSp new mod setBg addAnim">
        <pc:chgData name="Iva Frýzová" userId="ebf8b370-5ae2-4d7b-9a79-f009307c4721" providerId="ADAL" clId="{D32E4606-274D-4B1E-980A-30DF3FFCC950}" dt="2021-11-04T10:26:38.605" v="3735" actId="5793"/>
        <pc:sldMkLst>
          <pc:docMk/>
          <pc:sldMk cId="379536449" sldId="265"/>
        </pc:sldMkLst>
        <pc:spChg chg="mod">
          <ac:chgData name="Iva Frýzová" userId="ebf8b370-5ae2-4d7b-9a79-f009307c4721" providerId="ADAL" clId="{D32E4606-274D-4B1E-980A-30DF3FFCC950}" dt="2021-11-04T10:25:01.920" v="3563" actId="20577"/>
          <ac:spMkLst>
            <pc:docMk/>
            <pc:sldMk cId="379536449" sldId="265"/>
            <ac:spMk id="2" creationId="{F17B7488-32E2-4D90-B237-F134C3ED0D4D}"/>
          </ac:spMkLst>
        </pc:spChg>
        <pc:spChg chg="mod ord">
          <ac:chgData name="Iva Frýzová" userId="ebf8b370-5ae2-4d7b-9a79-f009307c4721" providerId="ADAL" clId="{D32E4606-274D-4B1E-980A-30DF3FFCC950}" dt="2021-11-04T10:26:38.605" v="3735" actId="5793"/>
          <ac:spMkLst>
            <pc:docMk/>
            <pc:sldMk cId="379536449" sldId="265"/>
            <ac:spMk id="3" creationId="{19ABF868-03FB-47AE-917C-77F245A21DB9}"/>
          </ac:spMkLst>
        </pc:spChg>
        <pc:spChg chg="add del">
          <ac:chgData name="Iva Frýzová" userId="ebf8b370-5ae2-4d7b-9a79-f009307c4721" providerId="ADAL" clId="{D32E4606-274D-4B1E-980A-30DF3FFCC950}" dt="2021-11-04T10:25:36.246" v="3585" actId="26606"/>
          <ac:spMkLst>
            <pc:docMk/>
            <pc:sldMk cId="379536449" sldId="265"/>
            <ac:spMk id="71" creationId="{2C61293E-6EBE-43EF-A52C-9BEBFD7679D4}"/>
          </ac:spMkLst>
        </pc:spChg>
        <pc:spChg chg="add del">
          <ac:chgData name="Iva Frýzová" userId="ebf8b370-5ae2-4d7b-9a79-f009307c4721" providerId="ADAL" clId="{D32E4606-274D-4B1E-980A-30DF3FFCC950}" dt="2021-11-04T10:25:36.246" v="3585" actId="26606"/>
          <ac:spMkLst>
            <pc:docMk/>
            <pc:sldMk cId="379536449" sldId="265"/>
            <ac:spMk id="73" creationId="{21540236-BFD5-4A9D-8840-4703E7F76825}"/>
          </ac:spMkLst>
        </pc:spChg>
        <pc:spChg chg="add">
          <ac:chgData name="Iva Frýzová" userId="ebf8b370-5ae2-4d7b-9a79-f009307c4721" providerId="ADAL" clId="{D32E4606-274D-4B1E-980A-30DF3FFCC950}" dt="2021-11-04T10:25:36.246" v="3585" actId="26606"/>
          <ac:spMkLst>
            <pc:docMk/>
            <pc:sldMk cId="379536449" sldId="265"/>
            <ac:spMk id="137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25:36.246" v="3585" actId="26606"/>
          <ac:spMkLst>
            <pc:docMk/>
            <pc:sldMk cId="379536449" sldId="265"/>
            <ac:spMk id="139" creationId="{21540236-BFD5-4A9D-8840-4703E7F76825}"/>
          </ac:spMkLst>
        </pc:spChg>
        <pc:picChg chg="add del mod">
          <ac:chgData name="Iva Frýzová" userId="ebf8b370-5ae2-4d7b-9a79-f009307c4721" providerId="ADAL" clId="{D32E4606-274D-4B1E-980A-30DF3FFCC950}" dt="2021-11-04T10:25:34.410" v="3584" actId="478"/>
          <ac:picMkLst>
            <pc:docMk/>
            <pc:sldMk cId="379536449" sldId="265"/>
            <ac:picMk id="8194" creationId="{BC0280C0-6638-4958-A96B-434B5203B1EF}"/>
          </ac:picMkLst>
        </pc:picChg>
        <pc:picChg chg="add mod">
          <ac:chgData name="Iva Frýzová" userId="ebf8b370-5ae2-4d7b-9a79-f009307c4721" providerId="ADAL" clId="{D32E4606-274D-4B1E-980A-30DF3FFCC950}" dt="2021-11-04T10:25:36.246" v="3585" actId="26606"/>
          <ac:picMkLst>
            <pc:docMk/>
            <pc:sldMk cId="379536449" sldId="265"/>
            <ac:picMk id="8196" creationId="{07E81076-A49C-4BAA-91D1-A4F7D1D546D9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2670510038" sldId="265"/>
        </pc:sldMkLst>
      </pc:sldChg>
      <pc:sldChg chg="addSp delSp modSp new mod setBg">
        <pc:chgData name="Iva Frýzová" userId="ebf8b370-5ae2-4d7b-9a79-f009307c4721" providerId="ADAL" clId="{D32E4606-274D-4B1E-980A-30DF3FFCC950}" dt="2021-11-04T10:29:46.102" v="3753" actId="26606"/>
        <pc:sldMkLst>
          <pc:docMk/>
          <pc:sldMk cId="467121949" sldId="266"/>
        </pc:sldMkLst>
        <pc:spChg chg="del">
          <ac:chgData name="Iva Frýzová" userId="ebf8b370-5ae2-4d7b-9a79-f009307c4721" providerId="ADAL" clId="{D32E4606-274D-4B1E-980A-30DF3FFCC950}" dt="2021-11-04T10:26:45.575" v="3737" actId="478"/>
          <ac:spMkLst>
            <pc:docMk/>
            <pc:sldMk cId="467121949" sldId="266"/>
            <ac:spMk id="2" creationId="{C37FE04F-35A6-4B7A-B20A-2B7A24278E19}"/>
          </ac:spMkLst>
        </pc:spChg>
        <pc:spChg chg="del">
          <ac:chgData name="Iva Frýzová" userId="ebf8b370-5ae2-4d7b-9a79-f009307c4721" providerId="ADAL" clId="{D32E4606-274D-4B1E-980A-30DF3FFCC950}" dt="2021-11-04T10:27:01.097" v="3738"/>
          <ac:spMkLst>
            <pc:docMk/>
            <pc:sldMk cId="467121949" sldId="266"/>
            <ac:spMk id="3" creationId="{AB54DF2D-27C1-4129-AB8D-6B819D23B069}"/>
          </ac:spMkLst>
        </pc:spChg>
        <pc:spChg chg="add del">
          <ac:chgData name="Iva Frýzová" userId="ebf8b370-5ae2-4d7b-9a79-f009307c4721" providerId="ADAL" clId="{D32E4606-274D-4B1E-980A-30DF3FFCC950}" dt="2021-11-04T10:28:56.475" v="3743" actId="26606"/>
          <ac:spMkLst>
            <pc:docMk/>
            <pc:sldMk cId="467121949" sldId="266"/>
            <ac:spMk id="79" creationId="{6EFFF4A2-EB01-4738-9824-8D9A72A51BB9}"/>
          </ac:spMkLst>
        </pc:spChg>
        <pc:spChg chg="add del">
          <ac:chgData name="Iva Frýzová" userId="ebf8b370-5ae2-4d7b-9a79-f009307c4721" providerId="ADAL" clId="{D32E4606-274D-4B1E-980A-30DF3FFCC950}" dt="2021-11-04T10:28:58.749" v="3747" actId="26606"/>
          <ac:spMkLst>
            <pc:docMk/>
            <pc:sldMk cId="467121949" sldId="266"/>
            <ac:spMk id="83" creationId="{6283FBD2-A663-469F-855C-06D86E3C1161}"/>
          </ac:spMkLst>
        </pc:spChg>
        <pc:spChg chg="add del">
          <ac:chgData name="Iva Frýzová" userId="ebf8b370-5ae2-4d7b-9a79-f009307c4721" providerId="ADAL" clId="{D32E4606-274D-4B1E-980A-30DF3FFCC950}" dt="2021-11-04T10:28:58.749" v="3747" actId="26606"/>
          <ac:spMkLst>
            <pc:docMk/>
            <pc:sldMk cId="467121949" sldId="266"/>
            <ac:spMk id="85" creationId="{8A1279FC-7441-4E55-B082-2774E6316482}"/>
          </ac:spMkLst>
        </pc:spChg>
        <pc:spChg chg="add del">
          <ac:chgData name="Iva Frýzová" userId="ebf8b370-5ae2-4d7b-9a79-f009307c4721" providerId="ADAL" clId="{D32E4606-274D-4B1E-980A-30DF3FFCC950}" dt="2021-11-04T10:29:46.102" v="3753" actId="26606"/>
          <ac:spMkLst>
            <pc:docMk/>
            <pc:sldMk cId="467121949" sldId="266"/>
            <ac:spMk id="158" creationId="{6C2997EE-0889-44C3-AC0D-18F26AC9AAAB}"/>
          </ac:spMkLst>
        </pc:spChg>
        <pc:spChg chg="add">
          <ac:chgData name="Iva Frýzová" userId="ebf8b370-5ae2-4d7b-9a79-f009307c4721" providerId="ADAL" clId="{D32E4606-274D-4B1E-980A-30DF3FFCC950}" dt="2021-11-04T10:29:46.102" v="3753" actId="26606"/>
          <ac:spMkLst>
            <pc:docMk/>
            <pc:sldMk cId="467121949" sldId="266"/>
            <ac:spMk id="192" creationId="{6C2997EE-0889-44C3-AC0D-18F26AC9AAAB}"/>
          </ac:spMkLst>
        </pc:spChg>
        <pc:spChg chg="add del">
          <ac:chgData name="Iva Frýzová" userId="ebf8b370-5ae2-4d7b-9a79-f009307c4721" providerId="ADAL" clId="{D32E4606-274D-4B1E-980A-30DF3FFCC950}" dt="2021-11-04T10:28:56.475" v="3743" actId="26606"/>
          <ac:spMkLst>
            <pc:docMk/>
            <pc:sldMk cId="467121949" sldId="266"/>
            <ac:spMk id="9228" creationId="{1B83102C-1CC4-4F80-826D-E9032E9F5AC8}"/>
          </ac:spMkLst>
        </pc:spChg>
        <pc:spChg chg="add del">
          <ac:chgData name="Iva Frýzová" userId="ebf8b370-5ae2-4d7b-9a79-f009307c4721" providerId="ADAL" clId="{D32E4606-274D-4B1E-980A-30DF3FFCC950}" dt="2021-11-04T10:28:57.361" v="3745" actId="26606"/>
          <ac:spMkLst>
            <pc:docMk/>
            <pc:sldMk cId="467121949" sldId="266"/>
            <ac:spMk id="9230" creationId="{A2679492-7988-4050-9056-542444452411}"/>
          </ac:spMkLst>
        </pc:spChg>
        <pc:spChg chg="add del">
          <ac:chgData name="Iva Frýzová" userId="ebf8b370-5ae2-4d7b-9a79-f009307c4721" providerId="ADAL" clId="{D32E4606-274D-4B1E-980A-30DF3FFCC950}" dt="2021-11-04T10:28:57.361" v="3745" actId="26606"/>
          <ac:spMkLst>
            <pc:docMk/>
            <pc:sldMk cId="467121949" sldId="266"/>
            <ac:spMk id="9231" creationId="{B091B163-7D61-4891-ABCF-5C13D9C418D0}"/>
          </ac:spMkLst>
        </pc:spChg>
        <pc:spChg chg="add del">
          <ac:chgData name="Iva Frýzová" userId="ebf8b370-5ae2-4d7b-9a79-f009307c4721" providerId="ADAL" clId="{D32E4606-274D-4B1E-980A-30DF3FFCC950}" dt="2021-11-04T10:28:57.361" v="3745" actId="26606"/>
          <ac:spMkLst>
            <pc:docMk/>
            <pc:sldMk cId="467121949" sldId="266"/>
            <ac:spMk id="9232" creationId="{3B1E3C19-4A30-4789-9A1F-15B7768E89EA}"/>
          </ac:spMkLst>
        </pc:spChg>
        <pc:spChg chg="add del">
          <ac:chgData name="Iva Frýzová" userId="ebf8b370-5ae2-4d7b-9a79-f009307c4721" providerId="ADAL" clId="{D32E4606-274D-4B1E-980A-30DF3FFCC950}" dt="2021-11-04T10:28:58.749" v="3747" actId="26606"/>
          <ac:spMkLst>
            <pc:docMk/>
            <pc:sldMk cId="467121949" sldId="266"/>
            <ac:spMk id="9235" creationId="{93062723-6941-4ABE-8146-AC6FA530BA4C}"/>
          </ac:spMkLst>
        </pc:spChg>
        <pc:spChg chg="add del">
          <ac:chgData name="Iva Frýzová" userId="ebf8b370-5ae2-4d7b-9a79-f009307c4721" providerId="ADAL" clId="{D32E4606-274D-4B1E-980A-30DF3FFCC950}" dt="2021-11-04T10:28:58.749" v="3747" actId="26606"/>
          <ac:spMkLst>
            <pc:docMk/>
            <pc:sldMk cId="467121949" sldId="266"/>
            <ac:spMk id="9236" creationId="{917859B3-4C91-478D-929D-BB6433F90849}"/>
          </ac:spMkLst>
        </pc:spChg>
        <pc:spChg chg="add del">
          <ac:chgData name="Iva Frýzová" userId="ebf8b370-5ae2-4d7b-9a79-f009307c4721" providerId="ADAL" clId="{D32E4606-274D-4B1E-980A-30DF3FFCC950}" dt="2021-11-04T10:28:58.749" v="3747" actId="26606"/>
          <ac:spMkLst>
            <pc:docMk/>
            <pc:sldMk cId="467121949" sldId="266"/>
            <ac:spMk id="9237" creationId="{80A7B5B9-40EE-44B6-B268-A3D02FCFA1D4}"/>
          </ac:spMkLst>
        </pc:spChg>
        <pc:spChg chg="add del">
          <ac:chgData name="Iva Frýzová" userId="ebf8b370-5ae2-4d7b-9a79-f009307c4721" providerId="ADAL" clId="{D32E4606-274D-4B1E-980A-30DF3FFCC950}" dt="2021-11-04T10:29:03.720" v="3750" actId="26606"/>
          <ac:spMkLst>
            <pc:docMk/>
            <pc:sldMk cId="467121949" sldId="266"/>
            <ac:spMk id="9239" creationId="{2DAA6C16-BF9B-4A3E-BC70-EE6015D4F967}"/>
          </ac:spMkLst>
        </pc:spChg>
        <pc:spChg chg="add del">
          <ac:chgData name="Iva Frýzová" userId="ebf8b370-5ae2-4d7b-9a79-f009307c4721" providerId="ADAL" clId="{D32E4606-274D-4B1E-980A-30DF3FFCC950}" dt="2021-11-04T10:29:01.062" v="3749" actId="478"/>
          <ac:spMkLst>
            <pc:docMk/>
            <pc:sldMk cId="467121949" sldId="266"/>
            <ac:spMk id="9242" creationId="{B0CECB9B-C63F-4348-9B8F-773F3E37FF29}"/>
          </ac:spMkLst>
        </pc:spChg>
        <pc:grpChg chg="add del">
          <ac:chgData name="Iva Frýzová" userId="ebf8b370-5ae2-4d7b-9a79-f009307c4721" providerId="ADAL" clId="{D32E4606-274D-4B1E-980A-30DF3FFCC950}" dt="2021-11-04T10:28:56.475" v="3743" actId="26606"/>
          <ac:grpSpMkLst>
            <pc:docMk/>
            <pc:sldMk cId="467121949" sldId="266"/>
            <ac:grpSpMk id="81" creationId="{D4469D90-62FA-49B2-981E-5305361D5A58}"/>
          </ac:grpSpMkLst>
        </pc:grpChg>
        <pc:grpChg chg="add del">
          <ac:chgData name="Iva Frýzová" userId="ebf8b370-5ae2-4d7b-9a79-f009307c4721" providerId="ADAL" clId="{D32E4606-274D-4B1E-980A-30DF3FFCC950}" dt="2021-11-04T10:29:03.720" v="3750" actId="26606"/>
          <ac:grpSpMkLst>
            <pc:docMk/>
            <pc:sldMk cId="467121949" sldId="266"/>
            <ac:grpSpMk id="9240" creationId="{31655B4F-4050-4B1F-82A8-180E74CF9C54}"/>
          </ac:grpSpMkLst>
        </pc:grpChg>
        <pc:picChg chg="add del mod ord">
          <ac:chgData name="Iva Frýzová" userId="ebf8b370-5ae2-4d7b-9a79-f009307c4721" providerId="ADAL" clId="{D32E4606-274D-4B1E-980A-30DF3FFCC950}" dt="2021-11-04T10:29:15.281" v="3751" actId="478"/>
          <ac:picMkLst>
            <pc:docMk/>
            <pc:sldMk cId="467121949" sldId="266"/>
            <ac:picMk id="9218" creationId="{8A6E6430-C73D-4BD6-8D37-28E3959BB593}"/>
          </ac:picMkLst>
        </pc:picChg>
        <pc:picChg chg="add mod ord">
          <ac:chgData name="Iva Frýzová" userId="ebf8b370-5ae2-4d7b-9a79-f009307c4721" providerId="ADAL" clId="{D32E4606-274D-4B1E-980A-30DF3FFCC950}" dt="2021-11-04T10:29:46.102" v="3753" actId="26606"/>
          <ac:picMkLst>
            <pc:docMk/>
            <pc:sldMk cId="467121949" sldId="266"/>
            <ac:picMk id="9220" creationId="{C255E144-8105-4D99-9D77-F4B0FE88D415}"/>
          </ac:picMkLst>
        </pc:picChg>
        <pc:picChg chg="add mod ord">
          <ac:chgData name="Iva Frýzová" userId="ebf8b370-5ae2-4d7b-9a79-f009307c4721" providerId="ADAL" clId="{D32E4606-274D-4B1E-980A-30DF3FFCC950}" dt="2021-11-04T10:29:46.102" v="3753" actId="26606"/>
          <ac:picMkLst>
            <pc:docMk/>
            <pc:sldMk cId="467121949" sldId="266"/>
            <ac:picMk id="9222" creationId="{1E35FB21-8C34-4989-A1C7-5CF258F27DDC}"/>
          </ac:picMkLst>
        </pc:picChg>
        <pc:picChg chg="add mod ord">
          <ac:chgData name="Iva Frýzová" userId="ebf8b370-5ae2-4d7b-9a79-f009307c4721" providerId="ADAL" clId="{D32E4606-274D-4B1E-980A-30DF3FFCC950}" dt="2021-11-04T10:29:46.102" v="3753" actId="26606"/>
          <ac:picMkLst>
            <pc:docMk/>
            <pc:sldMk cId="467121949" sldId="266"/>
            <ac:picMk id="9224" creationId="{A06E3370-B4BC-4696-9030-F043294D576C}"/>
          </ac:picMkLst>
        </pc:picChg>
        <pc:picChg chg="add mod">
          <ac:chgData name="Iva Frýzová" userId="ebf8b370-5ae2-4d7b-9a79-f009307c4721" providerId="ADAL" clId="{D32E4606-274D-4B1E-980A-30DF3FFCC950}" dt="2021-11-04T10:29:46.102" v="3753" actId="26606"/>
          <ac:picMkLst>
            <pc:docMk/>
            <pc:sldMk cId="467121949" sldId="266"/>
            <ac:picMk id="9226" creationId="{A0894A45-50E8-4BB2-860C-003FA8E09E6E}"/>
          </ac:picMkLst>
        </pc:picChg>
        <pc:cxnChg chg="add del">
          <ac:chgData name="Iva Frýzová" userId="ebf8b370-5ae2-4d7b-9a79-f009307c4721" providerId="ADAL" clId="{D32E4606-274D-4B1E-980A-30DF3FFCC950}" dt="2021-11-04T10:28:57.361" v="3745" actId="26606"/>
          <ac:cxnSpMkLst>
            <pc:docMk/>
            <pc:sldMk cId="467121949" sldId="266"/>
            <ac:cxnSpMk id="9233" creationId="{C49DA8F6-BCC1-4447-B54C-57856834B94B}"/>
          </ac:cxnSpMkLst>
        </pc:cxn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1760848990" sldId="266"/>
        </pc:sldMkLst>
      </pc:sldChg>
      <pc:sldChg chg="addSp modSp new mod setBg">
        <pc:chgData name="Iva Frýzová" userId="ebf8b370-5ae2-4d7b-9a79-f009307c4721" providerId="ADAL" clId="{D32E4606-274D-4B1E-980A-30DF3FFCC950}" dt="2021-11-04T10:33:09.079" v="4155" actId="5793"/>
        <pc:sldMkLst>
          <pc:docMk/>
          <pc:sldMk cId="2157037319" sldId="267"/>
        </pc:sldMkLst>
        <pc:spChg chg="mod">
          <ac:chgData name="Iva Frýzová" userId="ebf8b370-5ae2-4d7b-9a79-f009307c4721" providerId="ADAL" clId="{D32E4606-274D-4B1E-980A-30DF3FFCC950}" dt="2021-11-04T10:31:19.817" v="3914" actId="26606"/>
          <ac:spMkLst>
            <pc:docMk/>
            <pc:sldMk cId="2157037319" sldId="267"/>
            <ac:spMk id="2" creationId="{FE477010-76F4-49C0-BDC0-4BA9B9287F0B}"/>
          </ac:spMkLst>
        </pc:spChg>
        <pc:spChg chg="mod ord">
          <ac:chgData name="Iva Frýzová" userId="ebf8b370-5ae2-4d7b-9a79-f009307c4721" providerId="ADAL" clId="{D32E4606-274D-4B1E-980A-30DF3FFCC950}" dt="2021-11-04T10:33:09.079" v="4155" actId="5793"/>
          <ac:spMkLst>
            <pc:docMk/>
            <pc:sldMk cId="2157037319" sldId="267"/>
            <ac:spMk id="3" creationId="{394F0560-05C5-4B30-A187-619C60C109F9}"/>
          </ac:spMkLst>
        </pc:spChg>
        <pc:spChg chg="add">
          <ac:chgData name="Iva Frýzová" userId="ebf8b370-5ae2-4d7b-9a79-f009307c4721" providerId="ADAL" clId="{D32E4606-274D-4B1E-980A-30DF3FFCC950}" dt="2021-11-04T10:31:19.817" v="3914" actId="26606"/>
          <ac:spMkLst>
            <pc:docMk/>
            <pc:sldMk cId="2157037319" sldId="267"/>
            <ac:spMk id="71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31:19.817" v="3914" actId="26606"/>
          <ac:spMkLst>
            <pc:docMk/>
            <pc:sldMk cId="2157037319" sldId="267"/>
            <ac:spMk id="73" creationId="{21540236-BFD5-4A9D-8840-4703E7F76825}"/>
          </ac:spMkLst>
        </pc:spChg>
        <pc:picChg chg="add mod">
          <ac:chgData name="Iva Frýzová" userId="ebf8b370-5ae2-4d7b-9a79-f009307c4721" providerId="ADAL" clId="{D32E4606-274D-4B1E-980A-30DF3FFCC950}" dt="2021-11-04T10:31:19.817" v="3914" actId="26606"/>
          <ac:picMkLst>
            <pc:docMk/>
            <pc:sldMk cId="2157037319" sldId="267"/>
            <ac:picMk id="10242" creationId="{BB2FEAAA-706D-4504-9833-2ED3EB4BA18D}"/>
          </ac:picMkLst>
        </pc:picChg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4255944943" sldId="267"/>
        </pc:sldMkLst>
      </pc:sldChg>
      <pc:sldChg chg="del">
        <pc:chgData name="Iva Frýzová" userId="ebf8b370-5ae2-4d7b-9a79-f009307c4721" providerId="ADAL" clId="{D32E4606-274D-4B1E-980A-30DF3FFCC950}" dt="2021-11-04T09:43:10.302" v="1229" actId="47"/>
        <pc:sldMkLst>
          <pc:docMk/>
          <pc:sldMk cId="1542267910" sldId="268"/>
        </pc:sldMkLst>
      </pc:sldChg>
      <pc:sldChg chg="addSp delSp modSp new mod setBg">
        <pc:chgData name="Iva Frýzová" userId="ebf8b370-5ae2-4d7b-9a79-f009307c4721" providerId="ADAL" clId="{D32E4606-274D-4B1E-980A-30DF3FFCC950}" dt="2021-11-04T10:36:43.386" v="4186" actId="26606"/>
        <pc:sldMkLst>
          <pc:docMk/>
          <pc:sldMk cId="3642797675" sldId="268"/>
        </pc:sldMkLst>
        <pc:spChg chg="del">
          <ac:chgData name="Iva Frýzová" userId="ebf8b370-5ae2-4d7b-9a79-f009307c4721" providerId="ADAL" clId="{D32E4606-274D-4B1E-980A-30DF3FFCC950}" dt="2021-11-04T10:33:26.702" v="4158" actId="478"/>
          <ac:spMkLst>
            <pc:docMk/>
            <pc:sldMk cId="3642797675" sldId="268"/>
            <ac:spMk id="2" creationId="{95314EF6-0A34-49D7-AA40-CA61699D9549}"/>
          </ac:spMkLst>
        </pc:spChg>
        <pc:spChg chg="del">
          <ac:chgData name="Iva Frýzová" userId="ebf8b370-5ae2-4d7b-9a79-f009307c4721" providerId="ADAL" clId="{D32E4606-274D-4B1E-980A-30DF3FFCC950}" dt="2021-11-04T10:33:23.347" v="4157"/>
          <ac:spMkLst>
            <pc:docMk/>
            <pc:sldMk cId="3642797675" sldId="268"/>
            <ac:spMk id="3" creationId="{C3CA9F45-48CE-4A0F-A685-355DB2EC9B05}"/>
          </ac:spMkLst>
        </pc:spChg>
        <pc:spChg chg="add del mod">
          <ac:chgData name="Iva Frýzová" userId="ebf8b370-5ae2-4d7b-9a79-f009307c4721" providerId="ADAL" clId="{D32E4606-274D-4B1E-980A-30DF3FFCC950}" dt="2021-11-04T10:35:01.345" v="4163"/>
          <ac:spMkLst>
            <pc:docMk/>
            <pc:sldMk cId="3642797675" sldId="268"/>
            <ac:spMk id="4" creationId="{B9553297-D866-4E83-8796-47F65E4DC116}"/>
          </ac:spMkLst>
        </pc:spChg>
        <pc:spChg chg="add del">
          <ac:chgData name="Iva Frýzová" userId="ebf8b370-5ae2-4d7b-9a79-f009307c4721" providerId="ADAL" clId="{D32E4606-274D-4B1E-980A-30DF3FFCC950}" dt="2021-11-04T10:35:42.261" v="4172" actId="26606"/>
          <ac:spMkLst>
            <pc:docMk/>
            <pc:sldMk cId="3642797675" sldId="268"/>
            <ac:spMk id="79" creationId="{BF494AE6-A88C-448B-B1B7-80259E6F4FE0}"/>
          </ac:spMkLst>
        </pc:spChg>
        <pc:spChg chg="add del">
          <ac:chgData name="Iva Frýzová" userId="ebf8b370-5ae2-4d7b-9a79-f009307c4721" providerId="ADAL" clId="{D32E4606-274D-4B1E-980A-30DF3FFCC950}" dt="2021-11-04T10:35:18.804" v="4167" actId="26606"/>
          <ac:spMkLst>
            <pc:docMk/>
            <pc:sldMk cId="3642797675" sldId="268"/>
            <ac:spMk id="81" creationId="{2DAA6C16-BF9B-4A3E-BC70-EE6015D4F967}"/>
          </ac:spMkLst>
        </pc:spChg>
        <pc:spChg chg="add del">
          <ac:chgData name="Iva Frýzová" userId="ebf8b370-5ae2-4d7b-9a79-f009307c4721" providerId="ADAL" clId="{D32E4606-274D-4B1E-980A-30DF3FFCC950}" dt="2021-11-04T10:36:29.835" v="4181" actId="26606"/>
          <ac:spMkLst>
            <pc:docMk/>
            <pc:sldMk cId="3642797675" sldId="268"/>
            <ac:spMk id="86" creationId="{5CD271E5-55BF-4266-A3A7-CFCC30518840}"/>
          </ac:spMkLst>
        </pc:spChg>
        <pc:spChg chg="add del">
          <ac:chgData name="Iva Frýzová" userId="ebf8b370-5ae2-4d7b-9a79-f009307c4721" providerId="ADAL" clId="{D32E4606-274D-4B1E-980A-30DF3FFCC950}" dt="2021-11-04T10:35:31.188" v="4169" actId="26606"/>
          <ac:spMkLst>
            <pc:docMk/>
            <pc:sldMk cId="3642797675" sldId="268"/>
            <ac:spMk id="143" creationId="{6C2997EE-0889-44C3-AC0D-18F26AC9AAAB}"/>
          </ac:spMkLst>
        </pc:spChg>
        <pc:spChg chg="add del">
          <ac:chgData name="Iva Frýzová" userId="ebf8b370-5ae2-4d7b-9a79-f009307c4721" providerId="ADAL" clId="{D32E4606-274D-4B1E-980A-30DF3FFCC950}" dt="2021-11-04T10:36:05.989" v="4177" actId="26606"/>
          <ac:spMkLst>
            <pc:docMk/>
            <pc:sldMk cId="3642797675" sldId="268"/>
            <ac:spMk id="11276" creationId="{6C2997EE-0889-44C3-AC0D-18F26AC9AAAB}"/>
          </ac:spMkLst>
        </pc:spChg>
        <pc:spChg chg="add del">
          <ac:chgData name="Iva Frýzová" userId="ebf8b370-5ae2-4d7b-9a79-f009307c4721" providerId="ADAL" clId="{D32E4606-274D-4B1E-980A-30DF3FFCC950}" dt="2021-11-04T10:35:14.313" v="4166" actId="478"/>
          <ac:spMkLst>
            <pc:docMk/>
            <pc:sldMk cId="3642797675" sldId="268"/>
            <ac:spMk id="11278" creationId="{50A525D9-94E7-400C-A774-11E184B0A094}"/>
          </ac:spMkLst>
        </pc:spChg>
        <pc:spChg chg="add del">
          <ac:chgData name="Iva Frýzová" userId="ebf8b370-5ae2-4d7b-9a79-f009307c4721" providerId="ADAL" clId="{D32E4606-274D-4B1E-980A-30DF3FFCC950}" dt="2021-11-04T10:36:43.386" v="4186" actId="26606"/>
          <ac:spMkLst>
            <pc:docMk/>
            <pc:sldMk cId="3642797675" sldId="268"/>
            <ac:spMk id="11279" creationId="{6C2997EE-0889-44C3-AC0D-18F26AC9AAAB}"/>
          </ac:spMkLst>
        </pc:spChg>
        <pc:spChg chg="add del">
          <ac:chgData name="Iva Frýzová" userId="ebf8b370-5ae2-4d7b-9a79-f009307c4721" providerId="ADAL" clId="{D32E4606-274D-4B1E-980A-30DF3FFCC950}" dt="2021-11-04T10:36:29.835" v="4181" actId="26606"/>
          <ac:spMkLst>
            <pc:docMk/>
            <pc:sldMk cId="3642797675" sldId="268"/>
            <ac:spMk id="11281" creationId="{CFE55B3F-4634-4A41-B146-E6251581E807}"/>
          </ac:spMkLst>
        </pc:spChg>
        <pc:spChg chg="add del">
          <ac:chgData name="Iva Frýzová" userId="ebf8b370-5ae2-4d7b-9a79-f009307c4721" providerId="ADAL" clId="{D32E4606-274D-4B1E-980A-30DF3FFCC950}" dt="2021-11-04T10:36:43.386" v="4185" actId="26606"/>
          <ac:spMkLst>
            <pc:docMk/>
            <pc:sldMk cId="3642797675" sldId="268"/>
            <ac:spMk id="11282" creationId="{CFE55B3F-4634-4A41-B146-E6251581E807}"/>
          </ac:spMkLst>
        </pc:spChg>
        <pc:spChg chg="add del">
          <ac:chgData name="Iva Frýzová" userId="ebf8b370-5ae2-4d7b-9a79-f009307c4721" providerId="ADAL" clId="{D32E4606-274D-4B1E-980A-30DF3FFCC950}" dt="2021-11-04T10:36:43.386" v="4185" actId="26606"/>
          <ac:spMkLst>
            <pc:docMk/>
            <pc:sldMk cId="3642797675" sldId="268"/>
            <ac:spMk id="11283" creationId="{5CD271E5-55BF-4266-A3A7-CFCC30518840}"/>
          </ac:spMkLst>
        </pc:spChg>
        <pc:grpChg chg="add del">
          <ac:chgData name="Iva Frýzová" userId="ebf8b370-5ae2-4d7b-9a79-f009307c4721" providerId="ADAL" clId="{D32E4606-274D-4B1E-980A-30DF3FFCC950}" dt="2021-11-04T10:35:18.804" v="4167" actId="26606"/>
          <ac:grpSpMkLst>
            <pc:docMk/>
            <pc:sldMk cId="3642797675" sldId="268"/>
            <ac:grpSpMk id="83" creationId="{31655B4F-4050-4B1F-82A8-180E74CF9C54}"/>
          </ac:grpSpMkLst>
        </pc:grpChg>
        <pc:picChg chg="add del mod">
          <ac:chgData name="Iva Frýzová" userId="ebf8b370-5ae2-4d7b-9a79-f009307c4721" providerId="ADAL" clId="{D32E4606-274D-4B1E-980A-30DF3FFCC950}" dt="2021-11-04T10:33:36.845" v="4161" actId="478"/>
          <ac:picMkLst>
            <pc:docMk/>
            <pc:sldMk cId="3642797675" sldId="268"/>
            <ac:picMk id="11266" creationId="{A55797BF-07A0-4699-BBF0-C3CEE558C423}"/>
          </ac:picMkLst>
        </pc:picChg>
        <pc:picChg chg="add mod ord">
          <ac:chgData name="Iva Frýzová" userId="ebf8b370-5ae2-4d7b-9a79-f009307c4721" providerId="ADAL" clId="{D32E4606-274D-4B1E-980A-30DF3FFCC950}" dt="2021-11-04T10:36:43.386" v="4186" actId="26606"/>
          <ac:picMkLst>
            <pc:docMk/>
            <pc:sldMk cId="3642797675" sldId="268"/>
            <ac:picMk id="11268" creationId="{38044CFF-5C42-4829-8948-042DBFF4C84D}"/>
          </ac:picMkLst>
        </pc:picChg>
        <pc:picChg chg="add del mod">
          <ac:chgData name="Iva Frýzová" userId="ebf8b370-5ae2-4d7b-9a79-f009307c4721" providerId="ADAL" clId="{D32E4606-274D-4B1E-980A-30DF3FFCC950}" dt="2021-11-04T10:35:51.470" v="4174" actId="478"/>
          <ac:picMkLst>
            <pc:docMk/>
            <pc:sldMk cId="3642797675" sldId="268"/>
            <ac:picMk id="11270" creationId="{136B5319-A41D-42B3-8EE9-37037B0D6491}"/>
          </ac:picMkLst>
        </pc:picChg>
        <pc:picChg chg="add mod ord">
          <ac:chgData name="Iva Frýzová" userId="ebf8b370-5ae2-4d7b-9a79-f009307c4721" providerId="ADAL" clId="{D32E4606-274D-4B1E-980A-30DF3FFCC950}" dt="2021-11-04T10:36:43.386" v="4186" actId="26606"/>
          <ac:picMkLst>
            <pc:docMk/>
            <pc:sldMk cId="3642797675" sldId="268"/>
            <ac:picMk id="11272" creationId="{C40C5FE3-8D44-4617-A337-C373731EEA03}"/>
          </ac:picMkLst>
        </pc:picChg>
        <pc:picChg chg="add mod ord">
          <ac:chgData name="Iva Frýzová" userId="ebf8b370-5ae2-4d7b-9a79-f009307c4721" providerId="ADAL" clId="{D32E4606-274D-4B1E-980A-30DF3FFCC950}" dt="2021-11-04T10:36:43.386" v="4186" actId="26606"/>
          <ac:picMkLst>
            <pc:docMk/>
            <pc:sldMk cId="3642797675" sldId="268"/>
            <ac:picMk id="11274" creationId="{6C635BF4-A856-453A-997D-AFBBBC5A5647}"/>
          </ac:picMkLst>
        </pc:picChg>
      </pc:sldChg>
      <pc:sldChg chg="addSp delSp modSp new mod setBg">
        <pc:chgData name="Iva Frýzová" userId="ebf8b370-5ae2-4d7b-9a79-f009307c4721" providerId="ADAL" clId="{D32E4606-274D-4B1E-980A-30DF3FFCC950}" dt="2021-11-04T11:13:22.008" v="7128" actId="113"/>
        <pc:sldMkLst>
          <pc:docMk/>
          <pc:sldMk cId="3128334433" sldId="269"/>
        </pc:sldMkLst>
        <pc:spChg chg="mod">
          <ac:chgData name="Iva Frýzová" userId="ebf8b370-5ae2-4d7b-9a79-f009307c4721" providerId="ADAL" clId="{D32E4606-274D-4B1E-980A-30DF3FFCC950}" dt="2021-11-04T11:13:22.008" v="7128" actId="113"/>
          <ac:spMkLst>
            <pc:docMk/>
            <pc:sldMk cId="3128334433" sldId="269"/>
            <ac:spMk id="2" creationId="{F86975D8-4488-4306-AA3A-D39FE7F5AEAD}"/>
          </ac:spMkLst>
        </pc:spChg>
        <pc:spChg chg="del mod">
          <ac:chgData name="Iva Frýzová" userId="ebf8b370-5ae2-4d7b-9a79-f009307c4721" providerId="ADAL" clId="{D32E4606-274D-4B1E-980A-30DF3FFCC950}" dt="2021-11-04T10:37:53.872" v="4217"/>
          <ac:spMkLst>
            <pc:docMk/>
            <pc:sldMk cId="3128334433" sldId="269"/>
            <ac:spMk id="3" creationId="{ECD4EBE2-A1B7-4725-8A3F-7408AEC1559D}"/>
          </ac:spMkLst>
        </pc:spChg>
        <pc:spChg chg="add">
          <ac:chgData name="Iva Frýzová" userId="ebf8b370-5ae2-4d7b-9a79-f009307c4721" providerId="ADAL" clId="{D32E4606-274D-4B1E-980A-30DF3FFCC950}" dt="2021-11-04T10:37:57.015" v="4218" actId="26606"/>
          <ac:spMkLst>
            <pc:docMk/>
            <pc:sldMk cId="3128334433" sldId="269"/>
            <ac:spMk id="73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37:57.015" v="4218" actId="26606"/>
          <ac:spMkLst>
            <pc:docMk/>
            <pc:sldMk cId="3128334433" sldId="269"/>
            <ac:spMk id="75" creationId="{21540236-BFD5-4A9D-8840-4703E7F76825}"/>
          </ac:spMkLst>
        </pc:spChg>
        <pc:spChg chg="add mod">
          <ac:chgData name="Iva Frýzová" userId="ebf8b370-5ae2-4d7b-9a79-f009307c4721" providerId="ADAL" clId="{D32E4606-274D-4B1E-980A-30DF3FFCC950}" dt="2021-11-04T10:41:27.109" v="4792" actId="20577"/>
          <ac:spMkLst>
            <pc:docMk/>
            <pc:sldMk cId="3128334433" sldId="269"/>
            <ac:spMk id="12294" creationId="{1DDF8899-C5C0-4A08-A800-CB8E933F9B7E}"/>
          </ac:spMkLst>
        </pc:spChg>
        <pc:picChg chg="add mod">
          <ac:chgData name="Iva Frýzová" userId="ebf8b370-5ae2-4d7b-9a79-f009307c4721" providerId="ADAL" clId="{D32E4606-274D-4B1E-980A-30DF3FFCC950}" dt="2021-11-04T10:37:57.015" v="4218" actId="26606"/>
          <ac:picMkLst>
            <pc:docMk/>
            <pc:sldMk cId="3128334433" sldId="269"/>
            <ac:picMk id="12290" creationId="{036A37FC-5CDD-462F-8DB7-C6A759CF3955}"/>
          </ac:picMkLst>
        </pc:picChg>
      </pc:sldChg>
      <pc:sldChg chg="addSp delSp modSp add mod setBg delDesignElem">
        <pc:chgData name="Iva Frýzová" userId="ebf8b370-5ae2-4d7b-9a79-f009307c4721" providerId="ADAL" clId="{D32E4606-274D-4B1E-980A-30DF3FFCC950}" dt="2021-11-04T11:13:57.682" v="7170" actId="20577"/>
        <pc:sldMkLst>
          <pc:docMk/>
          <pc:sldMk cId="2918087204" sldId="270"/>
        </pc:sldMkLst>
        <pc:spChg chg="mod">
          <ac:chgData name="Iva Frýzová" userId="ebf8b370-5ae2-4d7b-9a79-f009307c4721" providerId="ADAL" clId="{D32E4606-274D-4B1E-980A-30DF3FFCC950}" dt="2021-11-04T11:13:46.385" v="7154" actId="20577"/>
          <ac:spMkLst>
            <pc:docMk/>
            <pc:sldMk cId="2918087204" sldId="270"/>
            <ac:spMk id="2" creationId="{F86975D8-4488-4306-AA3A-D39FE7F5AEAD}"/>
          </ac:spMkLst>
        </pc:spChg>
        <pc:spChg chg="del">
          <ac:chgData name="Iva Frýzová" userId="ebf8b370-5ae2-4d7b-9a79-f009307c4721" providerId="ADAL" clId="{D32E4606-274D-4B1E-980A-30DF3FFCC950}" dt="2021-11-04T10:41:35.946" v="4794"/>
          <ac:spMkLst>
            <pc:docMk/>
            <pc:sldMk cId="2918087204" sldId="270"/>
            <ac:spMk id="73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0:41:35.946" v="4794"/>
          <ac:spMkLst>
            <pc:docMk/>
            <pc:sldMk cId="2918087204" sldId="270"/>
            <ac:spMk id="75" creationId="{21540236-BFD5-4A9D-8840-4703E7F76825}"/>
          </ac:spMkLst>
        </pc:spChg>
        <pc:spChg chg="add">
          <ac:chgData name="Iva Frýzová" userId="ebf8b370-5ae2-4d7b-9a79-f009307c4721" providerId="ADAL" clId="{D32E4606-274D-4B1E-980A-30DF3FFCC950}" dt="2021-11-04T10:45:15.284" v="5246" actId="26606"/>
          <ac:spMkLst>
            <pc:docMk/>
            <pc:sldMk cId="2918087204" sldId="270"/>
            <ac:spMk id="135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45:15.284" v="5246" actId="26606"/>
          <ac:spMkLst>
            <pc:docMk/>
            <pc:sldMk cId="2918087204" sldId="270"/>
            <ac:spMk id="137" creationId="{21540236-BFD5-4A9D-8840-4703E7F76825}"/>
          </ac:spMkLst>
        </pc:spChg>
        <pc:spChg chg="mod ord">
          <ac:chgData name="Iva Frýzová" userId="ebf8b370-5ae2-4d7b-9a79-f009307c4721" providerId="ADAL" clId="{D32E4606-274D-4B1E-980A-30DF3FFCC950}" dt="2021-11-04T11:13:57.682" v="7170" actId="20577"/>
          <ac:spMkLst>
            <pc:docMk/>
            <pc:sldMk cId="2918087204" sldId="270"/>
            <ac:spMk id="12294" creationId="{1DDF8899-C5C0-4A08-A800-CB8E933F9B7E}"/>
          </ac:spMkLst>
        </pc:spChg>
        <pc:picChg chg="del">
          <ac:chgData name="Iva Frýzová" userId="ebf8b370-5ae2-4d7b-9a79-f009307c4721" providerId="ADAL" clId="{D32E4606-274D-4B1E-980A-30DF3FFCC950}" dt="2021-11-04T10:45:11.274" v="5244" actId="478"/>
          <ac:picMkLst>
            <pc:docMk/>
            <pc:sldMk cId="2918087204" sldId="270"/>
            <ac:picMk id="12290" creationId="{036A37FC-5CDD-462F-8DB7-C6A759CF3955}"/>
          </ac:picMkLst>
        </pc:picChg>
        <pc:picChg chg="add mod">
          <ac:chgData name="Iva Frýzová" userId="ebf8b370-5ae2-4d7b-9a79-f009307c4721" providerId="ADAL" clId="{D32E4606-274D-4B1E-980A-30DF3FFCC950}" dt="2021-11-04T10:45:15.284" v="5246" actId="26606"/>
          <ac:picMkLst>
            <pc:docMk/>
            <pc:sldMk cId="2918087204" sldId="270"/>
            <ac:picMk id="13314" creationId="{32C4EC32-B2CE-4B50-AD4D-0122AA77AEA0}"/>
          </ac:picMkLst>
        </pc:picChg>
      </pc:sldChg>
      <pc:sldChg chg="addSp delSp modSp new mod setBg">
        <pc:chgData name="Iva Frýzová" userId="ebf8b370-5ae2-4d7b-9a79-f009307c4721" providerId="ADAL" clId="{D32E4606-274D-4B1E-980A-30DF3FFCC950}" dt="2021-11-04T10:47:16.771" v="5264" actId="26606"/>
        <pc:sldMkLst>
          <pc:docMk/>
          <pc:sldMk cId="1238471685" sldId="271"/>
        </pc:sldMkLst>
        <pc:spChg chg="del mod">
          <ac:chgData name="Iva Frýzová" userId="ebf8b370-5ae2-4d7b-9a79-f009307c4721" providerId="ADAL" clId="{D32E4606-274D-4B1E-980A-30DF3FFCC950}" dt="2021-11-04T10:46:44.393" v="5261" actId="478"/>
          <ac:spMkLst>
            <pc:docMk/>
            <pc:sldMk cId="1238471685" sldId="271"/>
            <ac:spMk id="2" creationId="{781F18B2-E22A-4E02-AEA8-AAB2E581EF52}"/>
          </ac:spMkLst>
        </pc:spChg>
        <pc:spChg chg="del mod">
          <ac:chgData name="Iva Frýzová" userId="ebf8b370-5ae2-4d7b-9a79-f009307c4721" providerId="ADAL" clId="{D32E4606-274D-4B1E-980A-30DF3FFCC950}" dt="2021-11-04T10:45:40.242" v="5249"/>
          <ac:spMkLst>
            <pc:docMk/>
            <pc:sldMk cId="1238471685" sldId="271"/>
            <ac:spMk id="3" creationId="{A1E294EB-47CC-4E31-BAA4-A8582C2120A0}"/>
          </ac:spMkLst>
        </pc:spChg>
        <pc:spChg chg="add del">
          <ac:chgData name="Iva Frýzová" userId="ebf8b370-5ae2-4d7b-9a79-f009307c4721" providerId="ADAL" clId="{D32E4606-274D-4B1E-980A-30DF3FFCC950}" dt="2021-11-04T10:47:04.115" v="5262" actId="26606"/>
          <ac:spMkLst>
            <pc:docMk/>
            <pc:sldMk cId="1238471685" sldId="271"/>
            <ac:spMk id="79" creationId="{B6DBFCBF-E869-4150-807D-0EA34DD58BEF}"/>
          </ac:spMkLst>
        </pc:spChg>
        <pc:spChg chg="add del">
          <ac:chgData name="Iva Frýzová" userId="ebf8b370-5ae2-4d7b-9a79-f009307c4721" providerId="ADAL" clId="{D32E4606-274D-4B1E-980A-30DF3FFCC950}" dt="2021-11-04T10:47:16.771" v="5264" actId="26606"/>
          <ac:spMkLst>
            <pc:docMk/>
            <pc:sldMk cId="1238471685" sldId="271"/>
            <ac:spMk id="85" creationId="{A2679492-7988-4050-9056-542444452411}"/>
          </ac:spMkLst>
        </pc:spChg>
        <pc:spChg chg="add del">
          <ac:chgData name="Iva Frýzová" userId="ebf8b370-5ae2-4d7b-9a79-f009307c4721" providerId="ADAL" clId="{D32E4606-274D-4B1E-980A-30DF3FFCC950}" dt="2021-11-04T10:47:16.771" v="5264" actId="26606"/>
          <ac:spMkLst>
            <pc:docMk/>
            <pc:sldMk cId="1238471685" sldId="271"/>
            <ac:spMk id="87" creationId="{B091B163-7D61-4891-ABCF-5C13D9C418D0}"/>
          </ac:spMkLst>
        </pc:spChg>
        <pc:spChg chg="add del">
          <ac:chgData name="Iva Frýzová" userId="ebf8b370-5ae2-4d7b-9a79-f009307c4721" providerId="ADAL" clId="{D32E4606-274D-4B1E-980A-30DF3FFCC950}" dt="2021-11-04T10:47:06.931" v="5263" actId="478"/>
          <ac:spMkLst>
            <pc:docMk/>
            <pc:sldMk cId="1238471685" sldId="271"/>
            <ac:spMk id="14350" creationId="{CDB22503-4531-4253-8406-F64E5CF5C09F}"/>
          </ac:spMkLst>
        </pc:spChg>
        <pc:grpChg chg="add del">
          <ac:chgData name="Iva Frýzová" userId="ebf8b370-5ae2-4d7b-9a79-f009307c4721" providerId="ADAL" clId="{D32E4606-274D-4B1E-980A-30DF3FFCC950}" dt="2021-11-04T10:47:04.115" v="5262" actId="26606"/>
          <ac:grpSpMkLst>
            <pc:docMk/>
            <pc:sldMk cId="1238471685" sldId="271"/>
            <ac:grpSpMk id="81" creationId="{AC0B7807-0C83-4963-821A-69B172722E49}"/>
          </ac:grpSpMkLst>
        </pc:grpChg>
        <pc:picChg chg="add mod ord">
          <ac:chgData name="Iva Frýzová" userId="ebf8b370-5ae2-4d7b-9a79-f009307c4721" providerId="ADAL" clId="{D32E4606-274D-4B1E-980A-30DF3FFCC950}" dt="2021-11-04T10:47:16.771" v="5264" actId="26606"/>
          <ac:picMkLst>
            <pc:docMk/>
            <pc:sldMk cId="1238471685" sldId="271"/>
            <ac:picMk id="14338" creationId="{885CBF33-B10C-4793-9FCE-E8A17DB4EF8C}"/>
          </ac:picMkLst>
        </pc:picChg>
        <pc:picChg chg="add mod ord">
          <ac:chgData name="Iva Frýzová" userId="ebf8b370-5ae2-4d7b-9a79-f009307c4721" providerId="ADAL" clId="{D32E4606-274D-4B1E-980A-30DF3FFCC950}" dt="2021-11-04T10:47:16.771" v="5264" actId="26606"/>
          <ac:picMkLst>
            <pc:docMk/>
            <pc:sldMk cId="1238471685" sldId="271"/>
            <ac:picMk id="14340" creationId="{381FFE39-FE73-4D6C-ACEA-8BA6DEADF099}"/>
          </ac:picMkLst>
        </pc:picChg>
        <pc:picChg chg="add del mod">
          <ac:chgData name="Iva Frýzová" userId="ebf8b370-5ae2-4d7b-9a79-f009307c4721" providerId="ADAL" clId="{D32E4606-274D-4B1E-980A-30DF3FFCC950}" dt="2021-11-04T10:46:35.872" v="5258" actId="478"/>
          <ac:picMkLst>
            <pc:docMk/>
            <pc:sldMk cId="1238471685" sldId="271"/>
            <ac:picMk id="14342" creationId="{2E66E558-60A1-4F29-83B7-E833CC67A6DA}"/>
          </ac:picMkLst>
        </pc:picChg>
        <pc:picChg chg="add mod ord">
          <ac:chgData name="Iva Frýzová" userId="ebf8b370-5ae2-4d7b-9a79-f009307c4721" providerId="ADAL" clId="{D32E4606-274D-4B1E-980A-30DF3FFCC950}" dt="2021-11-04T10:47:16.771" v="5264" actId="26606"/>
          <ac:picMkLst>
            <pc:docMk/>
            <pc:sldMk cId="1238471685" sldId="271"/>
            <ac:picMk id="14344" creationId="{20DD5339-2382-44E6-A71F-DB39D6F96342}"/>
          </ac:picMkLst>
        </pc:picChg>
        <pc:picChg chg="add mod">
          <ac:chgData name="Iva Frýzová" userId="ebf8b370-5ae2-4d7b-9a79-f009307c4721" providerId="ADAL" clId="{D32E4606-274D-4B1E-980A-30DF3FFCC950}" dt="2021-11-04T10:47:16.771" v="5264" actId="26606"/>
          <ac:picMkLst>
            <pc:docMk/>
            <pc:sldMk cId="1238471685" sldId="271"/>
            <ac:picMk id="14346" creationId="{1CDF91EE-E337-41DB-BABC-BDCD3379C371}"/>
          </ac:picMkLst>
        </pc:picChg>
        <pc:cxnChg chg="add del">
          <ac:chgData name="Iva Frýzová" userId="ebf8b370-5ae2-4d7b-9a79-f009307c4721" providerId="ADAL" clId="{D32E4606-274D-4B1E-980A-30DF3FFCC950}" dt="2021-11-04T10:47:16.771" v="5264" actId="26606"/>
          <ac:cxnSpMkLst>
            <pc:docMk/>
            <pc:sldMk cId="1238471685" sldId="271"/>
            <ac:cxnSpMk id="89" creationId="{C49DA8F6-BCC1-4447-B54C-57856834B94B}"/>
          </ac:cxnSpMkLst>
        </pc:cxnChg>
      </pc:sldChg>
      <pc:sldChg chg="addSp delSp modSp new mod setBg">
        <pc:chgData name="Iva Frýzová" userId="ebf8b370-5ae2-4d7b-9a79-f009307c4721" providerId="ADAL" clId="{D32E4606-274D-4B1E-980A-30DF3FFCC950}" dt="2021-11-04T10:53:12.364" v="6057" actId="20577"/>
        <pc:sldMkLst>
          <pc:docMk/>
          <pc:sldMk cId="3541074538" sldId="272"/>
        </pc:sldMkLst>
        <pc:spChg chg="mod">
          <ac:chgData name="Iva Frýzová" userId="ebf8b370-5ae2-4d7b-9a79-f009307c4721" providerId="ADAL" clId="{D32E4606-274D-4B1E-980A-30DF3FFCC950}" dt="2021-11-04T10:48:38.659" v="5289" actId="26606"/>
          <ac:spMkLst>
            <pc:docMk/>
            <pc:sldMk cId="3541074538" sldId="272"/>
            <ac:spMk id="2" creationId="{73DA643F-22F3-48C5-A4E3-786513ADED55}"/>
          </ac:spMkLst>
        </pc:spChg>
        <pc:spChg chg="del">
          <ac:chgData name="Iva Frýzová" userId="ebf8b370-5ae2-4d7b-9a79-f009307c4721" providerId="ADAL" clId="{D32E4606-274D-4B1E-980A-30DF3FFCC950}" dt="2021-11-04T10:48:35.614" v="5288"/>
          <ac:spMkLst>
            <pc:docMk/>
            <pc:sldMk cId="3541074538" sldId="272"/>
            <ac:spMk id="3" creationId="{63CE7D8D-CFE9-43EC-BDC8-EE3B54257683}"/>
          </ac:spMkLst>
        </pc:spChg>
        <pc:spChg chg="add">
          <ac:chgData name="Iva Frýzová" userId="ebf8b370-5ae2-4d7b-9a79-f009307c4721" providerId="ADAL" clId="{D32E4606-274D-4B1E-980A-30DF3FFCC950}" dt="2021-11-04T10:48:38.659" v="5289" actId="26606"/>
          <ac:spMkLst>
            <pc:docMk/>
            <pc:sldMk cId="3541074538" sldId="272"/>
            <ac:spMk id="73" creationId="{2C61293E-6EBE-43EF-A52C-9BEBFD7679D4}"/>
          </ac:spMkLst>
        </pc:spChg>
        <pc:spChg chg="add">
          <ac:chgData name="Iva Frýzová" userId="ebf8b370-5ae2-4d7b-9a79-f009307c4721" providerId="ADAL" clId="{D32E4606-274D-4B1E-980A-30DF3FFCC950}" dt="2021-11-04T10:48:38.659" v="5289" actId="26606"/>
          <ac:spMkLst>
            <pc:docMk/>
            <pc:sldMk cId="3541074538" sldId="272"/>
            <ac:spMk id="75" creationId="{21540236-BFD5-4A9D-8840-4703E7F76825}"/>
          </ac:spMkLst>
        </pc:spChg>
        <pc:spChg chg="add mod">
          <ac:chgData name="Iva Frýzová" userId="ebf8b370-5ae2-4d7b-9a79-f009307c4721" providerId="ADAL" clId="{D32E4606-274D-4B1E-980A-30DF3FFCC950}" dt="2021-11-04T10:53:12.364" v="6057" actId="20577"/>
          <ac:spMkLst>
            <pc:docMk/>
            <pc:sldMk cId="3541074538" sldId="272"/>
            <ac:spMk id="15366" creationId="{00FBDBE5-4A66-4453-B015-33DC758EDE8C}"/>
          </ac:spMkLst>
        </pc:spChg>
        <pc:picChg chg="add mod">
          <ac:chgData name="Iva Frýzová" userId="ebf8b370-5ae2-4d7b-9a79-f009307c4721" providerId="ADAL" clId="{D32E4606-274D-4B1E-980A-30DF3FFCC950}" dt="2021-11-04T10:48:38.659" v="5289" actId="26606"/>
          <ac:picMkLst>
            <pc:docMk/>
            <pc:sldMk cId="3541074538" sldId="272"/>
            <ac:picMk id="15362" creationId="{5ECFDBB6-D585-4D56-9B81-7253EDFD543A}"/>
          </ac:picMkLst>
        </pc:picChg>
      </pc:sldChg>
      <pc:sldChg chg="addSp delSp modSp new mod setBg">
        <pc:chgData name="Iva Frýzová" userId="ebf8b370-5ae2-4d7b-9a79-f009307c4721" providerId="ADAL" clId="{D32E4606-274D-4B1E-980A-30DF3FFCC950}" dt="2021-11-04T10:54:07.772" v="6065" actId="26606"/>
        <pc:sldMkLst>
          <pc:docMk/>
          <pc:sldMk cId="3348947693" sldId="273"/>
        </pc:sldMkLst>
        <pc:spChg chg="del">
          <ac:chgData name="Iva Frýzová" userId="ebf8b370-5ae2-4d7b-9a79-f009307c4721" providerId="ADAL" clId="{D32E4606-274D-4B1E-980A-30DF3FFCC950}" dt="2021-11-04T10:53:40.584" v="6061" actId="26606"/>
          <ac:spMkLst>
            <pc:docMk/>
            <pc:sldMk cId="3348947693" sldId="273"/>
            <ac:spMk id="2" creationId="{3B6333CC-334E-4271-ACB9-78D4BD99124E}"/>
          </ac:spMkLst>
        </pc:spChg>
        <pc:spChg chg="del mod">
          <ac:chgData name="Iva Frýzová" userId="ebf8b370-5ae2-4d7b-9a79-f009307c4721" providerId="ADAL" clId="{D32E4606-274D-4B1E-980A-30DF3FFCC950}" dt="2021-11-04T10:53:37.191" v="6060"/>
          <ac:spMkLst>
            <pc:docMk/>
            <pc:sldMk cId="3348947693" sldId="273"/>
            <ac:spMk id="3" creationId="{C30AEE48-C750-4DA9-B57E-C111BA3B75BF}"/>
          </ac:spMkLst>
        </pc:spChg>
        <pc:spChg chg="add del mod">
          <ac:chgData name="Iva Frýzová" userId="ebf8b370-5ae2-4d7b-9a79-f009307c4721" providerId="ADAL" clId="{D32E4606-274D-4B1E-980A-30DF3FFCC950}" dt="2021-11-04T10:54:05.250" v="6064"/>
          <ac:spMkLst>
            <pc:docMk/>
            <pc:sldMk cId="3348947693" sldId="273"/>
            <ac:spMk id="4" creationId="{71A199E8-AF57-443A-A269-E9873980E719}"/>
          </ac:spMkLst>
        </pc:spChg>
        <pc:spChg chg="add del">
          <ac:chgData name="Iva Frýzová" userId="ebf8b370-5ae2-4d7b-9a79-f009307c4721" providerId="ADAL" clId="{D32E4606-274D-4B1E-980A-30DF3FFCC950}" dt="2021-11-04T10:54:07.772" v="6065" actId="26606"/>
          <ac:spMkLst>
            <pc:docMk/>
            <pc:sldMk cId="3348947693" sldId="273"/>
            <ac:spMk id="71" creationId="{42A4FC2C-047E-45A5-965D-8E1E3BF09BC6}"/>
          </ac:spMkLst>
        </pc:spChg>
        <pc:spChg chg="add">
          <ac:chgData name="Iva Frýzová" userId="ebf8b370-5ae2-4d7b-9a79-f009307c4721" providerId="ADAL" clId="{D32E4606-274D-4B1E-980A-30DF3FFCC950}" dt="2021-11-04T10:54:07.772" v="6065" actId="26606"/>
          <ac:spMkLst>
            <pc:docMk/>
            <pc:sldMk cId="3348947693" sldId="273"/>
            <ac:spMk id="137" creationId="{42A4FC2C-047E-45A5-965D-8E1E3BF09BC6}"/>
          </ac:spMkLst>
        </pc:spChg>
        <pc:picChg chg="add del mod">
          <ac:chgData name="Iva Frýzová" userId="ebf8b370-5ae2-4d7b-9a79-f009307c4721" providerId="ADAL" clId="{D32E4606-274D-4B1E-980A-30DF3FFCC950}" dt="2021-11-04T10:54:03.034" v="6062" actId="478"/>
          <ac:picMkLst>
            <pc:docMk/>
            <pc:sldMk cId="3348947693" sldId="273"/>
            <ac:picMk id="16386" creationId="{5B7335D7-38BF-433F-8B41-1598EB259671}"/>
          </ac:picMkLst>
        </pc:picChg>
        <pc:picChg chg="add mod">
          <ac:chgData name="Iva Frýzová" userId="ebf8b370-5ae2-4d7b-9a79-f009307c4721" providerId="ADAL" clId="{D32E4606-274D-4B1E-980A-30DF3FFCC950}" dt="2021-11-04T10:54:07.772" v="6065" actId="26606"/>
          <ac:picMkLst>
            <pc:docMk/>
            <pc:sldMk cId="3348947693" sldId="273"/>
            <ac:picMk id="16388" creationId="{AFC8ACCC-2EC9-471E-9DFA-CF6336507CD3}"/>
          </ac:picMkLst>
        </pc:picChg>
      </pc:sldChg>
      <pc:sldChg chg="delSp modSp add mod setBg delDesignElem">
        <pc:chgData name="Iva Frýzová" userId="ebf8b370-5ae2-4d7b-9a79-f009307c4721" providerId="ADAL" clId="{D32E4606-274D-4B1E-980A-30DF3FFCC950}" dt="2021-11-04T11:05:13.849" v="6455" actId="1076"/>
        <pc:sldMkLst>
          <pc:docMk/>
          <pc:sldMk cId="320105478" sldId="274"/>
        </pc:sldMkLst>
        <pc:spChg chg="mod">
          <ac:chgData name="Iva Frýzová" userId="ebf8b370-5ae2-4d7b-9a79-f009307c4721" providerId="ADAL" clId="{D32E4606-274D-4B1E-980A-30DF3FFCC950}" dt="2021-11-04T11:05:13.849" v="6455" actId="1076"/>
          <ac:spMkLst>
            <pc:docMk/>
            <pc:sldMk cId="320105478" sldId="274"/>
            <ac:spMk id="7" creationId="{46909849-A2AA-4190-8CE5-E1666186C707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320105478" sldId="274"/>
            <ac:spMk id="13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320105478" sldId="274"/>
            <ac:spMk id="139" creationId="{21540236-BFD5-4A9D-8840-4703E7F76825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2037855088" sldId="275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037855088" sldId="275"/>
            <ac:spMk id="7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037855088" sldId="275"/>
            <ac:spMk id="79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07:59.980" v="6674" actId="47"/>
        <pc:sldMkLst>
          <pc:docMk/>
          <pc:sldMk cId="3561994818" sldId="276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3561994818" sldId="276"/>
            <ac:spMk id="3085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1227139258" sldId="277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227139258" sldId="277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227139258" sldId="277"/>
            <ac:spMk id="73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08:01.299" v="6675" actId="47"/>
        <pc:sldMkLst>
          <pc:docMk/>
          <pc:sldMk cId="108479532" sldId="278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08479532" sldId="278"/>
            <ac:spMk id="5130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4289752007" sldId="279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4289752007" sldId="279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4289752007" sldId="279"/>
            <ac:spMk id="73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08:02.622" v="6676" actId="47"/>
        <pc:sldMkLst>
          <pc:docMk/>
          <pc:sldMk cId="533608593" sldId="280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533608593" sldId="280"/>
            <ac:spMk id="77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2460745943" sldId="281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460745943" sldId="281"/>
            <ac:spMk id="13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460745943" sldId="281"/>
            <ac:spMk id="139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08:03.702" v="6677" actId="47"/>
        <pc:sldMkLst>
          <pc:docMk/>
          <pc:sldMk cId="3876341325" sldId="282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3876341325" sldId="282"/>
            <ac:spMk id="192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1114508527" sldId="283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114508527" sldId="283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114508527" sldId="283"/>
            <ac:spMk id="73" creationId="{21540236-BFD5-4A9D-8840-4703E7F76825}"/>
          </ac:spMkLst>
        </pc:spChg>
      </pc:sldChg>
      <pc:sldChg chg="add del setBg">
        <pc:chgData name="Iva Frýzová" userId="ebf8b370-5ae2-4d7b-9a79-f009307c4721" providerId="ADAL" clId="{D32E4606-274D-4B1E-980A-30DF3FFCC950}" dt="2021-11-04T11:08:04.906" v="6678" actId="47"/>
        <pc:sldMkLst>
          <pc:docMk/>
          <pc:sldMk cId="1669365037" sldId="284"/>
        </pc:sldMkLst>
      </pc:sldChg>
      <pc:sldChg chg="delSp modSp add mod setBg delDesignElem">
        <pc:chgData name="Iva Frýzová" userId="ebf8b370-5ae2-4d7b-9a79-f009307c4721" providerId="ADAL" clId="{D32E4606-274D-4B1E-980A-30DF3FFCC950}" dt="2021-11-04T11:14:30.604" v="7171" actId="113"/>
        <pc:sldMkLst>
          <pc:docMk/>
          <pc:sldMk cId="1122671197" sldId="285"/>
        </pc:sldMkLst>
        <pc:spChg chg="mod">
          <ac:chgData name="Iva Frýzová" userId="ebf8b370-5ae2-4d7b-9a79-f009307c4721" providerId="ADAL" clId="{D32E4606-274D-4B1E-980A-30DF3FFCC950}" dt="2021-11-04T11:14:30.604" v="7171" actId="113"/>
          <ac:spMkLst>
            <pc:docMk/>
            <pc:sldMk cId="1122671197" sldId="285"/>
            <ac:spMk id="2" creationId="{F86975D8-4488-4306-AA3A-D39FE7F5AEAD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122671197" sldId="285"/>
            <ac:spMk id="73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122671197" sldId="285"/>
            <ac:spMk id="75" creationId="{21540236-BFD5-4A9D-8840-4703E7F76825}"/>
          </ac:spMkLst>
        </pc:spChg>
      </pc:sldChg>
      <pc:sldChg chg="addSp delSp modSp add mod setBg delDesignElem">
        <pc:chgData name="Iva Frýzová" userId="ebf8b370-5ae2-4d7b-9a79-f009307c4721" providerId="ADAL" clId="{D32E4606-274D-4B1E-980A-30DF3FFCC950}" dt="2021-11-04T11:15:03.264" v="7176" actId="1076"/>
        <pc:sldMkLst>
          <pc:docMk/>
          <pc:sldMk cId="4191539028" sldId="286"/>
        </pc:sldMkLst>
        <pc:spChg chg="del">
          <ac:chgData name="Iva Frýzová" userId="ebf8b370-5ae2-4d7b-9a79-f009307c4721" providerId="ADAL" clId="{D32E4606-274D-4B1E-980A-30DF3FFCC950}" dt="2021-11-04T11:14:55.499" v="7174" actId="478"/>
          <ac:spMkLst>
            <pc:docMk/>
            <pc:sldMk cId="4191539028" sldId="286"/>
            <ac:spMk id="2" creationId="{F86975D8-4488-4306-AA3A-D39FE7F5AEAD}"/>
          </ac:spMkLst>
        </pc:spChg>
        <pc:spChg chg="add del mod">
          <ac:chgData name="Iva Frýzová" userId="ebf8b370-5ae2-4d7b-9a79-f009307c4721" providerId="ADAL" clId="{D32E4606-274D-4B1E-980A-30DF3FFCC950}" dt="2021-11-04T11:15:00.057" v="7175" actId="478"/>
          <ac:spMkLst>
            <pc:docMk/>
            <pc:sldMk cId="4191539028" sldId="286"/>
            <ac:spMk id="4" creationId="{F1F22AC3-B6B0-4F30-B4F7-A001C62FC259}"/>
          </ac:spMkLst>
        </pc:spChg>
        <pc:spChg chg="add mod">
          <ac:chgData name="Iva Frýzová" userId="ebf8b370-5ae2-4d7b-9a79-f009307c4721" providerId="ADAL" clId="{D32E4606-274D-4B1E-980A-30DF3FFCC950}" dt="2021-11-04T11:15:03.264" v="7176" actId="1076"/>
          <ac:spMkLst>
            <pc:docMk/>
            <pc:sldMk cId="4191539028" sldId="286"/>
            <ac:spMk id="7" creationId="{30C78B86-3F45-4692-B11E-B48A79659521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4191539028" sldId="286"/>
            <ac:spMk id="135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4191539028" sldId="286"/>
            <ac:spMk id="137" creationId="{21540236-BFD5-4A9D-8840-4703E7F76825}"/>
          </ac:spMkLst>
        </pc:spChg>
      </pc:sldChg>
      <pc:sldChg chg="add del setBg">
        <pc:chgData name="Iva Frýzová" userId="ebf8b370-5ae2-4d7b-9a79-f009307c4721" providerId="ADAL" clId="{D32E4606-274D-4B1E-980A-30DF3FFCC950}" dt="2021-11-04T11:08:06.764" v="6679" actId="47"/>
        <pc:sldMkLst>
          <pc:docMk/>
          <pc:sldMk cId="1903498882" sldId="287"/>
        </pc:sldMkLst>
      </pc:sldChg>
      <pc:sldChg chg="delSp add setBg delDesignElem">
        <pc:chgData name="Iva Frýzová" userId="ebf8b370-5ae2-4d7b-9a79-f009307c4721" providerId="ADAL" clId="{D32E4606-274D-4B1E-980A-30DF3FFCC950}" dt="2021-11-04T11:02:38.708" v="6088"/>
        <pc:sldMkLst>
          <pc:docMk/>
          <pc:sldMk cId="2528011792" sldId="288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528011792" sldId="288"/>
            <ac:spMk id="73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2528011792" sldId="288"/>
            <ac:spMk id="75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08:08.152" v="6680" actId="47"/>
        <pc:sldMkLst>
          <pc:docMk/>
          <pc:sldMk cId="1937622340" sldId="289"/>
        </pc:sldMkLst>
        <pc:spChg chg="del">
          <ac:chgData name="Iva Frýzová" userId="ebf8b370-5ae2-4d7b-9a79-f009307c4721" providerId="ADAL" clId="{D32E4606-274D-4B1E-980A-30DF3FFCC950}" dt="2021-11-04T11:02:38.708" v="6088"/>
          <ac:spMkLst>
            <pc:docMk/>
            <pc:sldMk cId="1937622340" sldId="289"/>
            <ac:spMk id="137" creationId="{42A4FC2C-047E-45A5-965D-8E1E3BF09BC6}"/>
          </ac:spMkLst>
        </pc:spChg>
      </pc:sldChg>
      <pc:sldChg chg="addSp delSp modSp new mod">
        <pc:chgData name="Iva Frýzová" userId="ebf8b370-5ae2-4d7b-9a79-f009307c4721" providerId="ADAL" clId="{D32E4606-274D-4B1E-980A-30DF3FFCC950}" dt="2021-11-04T11:07:10.789" v="6608" actId="1076"/>
        <pc:sldMkLst>
          <pc:docMk/>
          <pc:sldMk cId="342691823" sldId="290"/>
        </pc:sldMkLst>
        <pc:spChg chg="del mod">
          <ac:chgData name="Iva Frýzová" userId="ebf8b370-5ae2-4d7b-9a79-f009307c4721" providerId="ADAL" clId="{D32E4606-274D-4B1E-980A-30DF3FFCC950}" dt="2021-11-04T11:06:55.814" v="6603" actId="478"/>
          <ac:spMkLst>
            <pc:docMk/>
            <pc:sldMk cId="342691823" sldId="290"/>
            <ac:spMk id="2" creationId="{2E849A93-0EDF-4A66-949B-42C66C0F0EEB}"/>
          </ac:spMkLst>
        </pc:spChg>
        <pc:spChg chg="mod">
          <ac:chgData name="Iva Frýzová" userId="ebf8b370-5ae2-4d7b-9a79-f009307c4721" providerId="ADAL" clId="{D32E4606-274D-4B1E-980A-30DF3FFCC950}" dt="2021-11-04T11:07:10.789" v="6608" actId="1076"/>
          <ac:spMkLst>
            <pc:docMk/>
            <pc:sldMk cId="342691823" sldId="290"/>
            <ac:spMk id="3" creationId="{AFF6E337-1529-4BC8-85C1-739B29ACA952}"/>
          </ac:spMkLst>
        </pc:spChg>
        <pc:spChg chg="add del mod">
          <ac:chgData name="Iva Frýzová" userId="ebf8b370-5ae2-4d7b-9a79-f009307c4721" providerId="ADAL" clId="{D32E4606-274D-4B1E-980A-30DF3FFCC950}" dt="2021-11-04T11:06:58.590" v="6604" actId="478"/>
          <ac:spMkLst>
            <pc:docMk/>
            <pc:sldMk cId="342691823" sldId="290"/>
            <ac:spMk id="5" creationId="{189B7209-3DD0-4E25-9D6E-13FF6379F9DE}"/>
          </ac:spMkLst>
        </pc:spChg>
      </pc:sldChg>
      <pc:sldChg chg="modSp add mod">
        <pc:chgData name="Iva Frýzová" userId="ebf8b370-5ae2-4d7b-9a79-f009307c4721" providerId="ADAL" clId="{D32E4606-274D-4B1E-980A-30DF3FFCC950}" dt="2021-11-04T11:08:51.795" v="6753" actId="20577"/>
        <pc:sldMkLst>
          <pc:docMk/>
          <pc:sldMk cId="1317365053" sldId="291"/>
        </pc:sldMkLst>
        <pc:spChg chg="mod">
          <ac:chgData name="Iva Frýzová" userId="ebf8b370-5ae2-4d7b-9a79-f009307c4721" providerId="ADAL" clId="{D32E4606-274D-4B1E-980A-30DF3FFCC950}" dt="2021-11-04T11:08:51.795" v="6753" actId="20577"/>
          <ac:spMkLst>
            <pc:docMk/>
            <pc:sldMk cId="1317365053" sldId="291"/>
            <ac:spMk id="3" creationId="{AFF6E337-1529-4BC8-85C1-739B29ACA952}"/>
          </ac:spMkLst>
        </pc:spChg>
      </pc:sldChg>
      <pc:sldChg chg="modSp add mod">
        <pc:chgData name="Iva Frýzová" userId="ebf8b370-5ae2-4d7b-9a79-f009307c4721" providerId="ADAL" clId="{D32E4606-274D-4B1E-980A-30DF3FFCC950}" dt="2021-11-04T11:09:49.810" v="6878" actId="20577"/>
        <pc:sldMkLst>
          <pc:docMk/>
          <pc:sldMk cId="2820579354" sldId="292"/>
        </pc:sldMkLst>
        <pc:spChg chg="mod">
          <ac:chgData name="Iva Frýzová" userId="ebf8b370-5ae2-4d7b-9a79-f009307c4721" providerId="ADAL" clId="{D32E4606-274D-4B1E-980A-30DF3FFCC950}" dt="2021-11-04T11:09:49.810" v="6878" actId="20577"/>
          <ac:spMkLst>
            <pc:docMk/>
            <pc:sldMk cId="2820579354" sldId="292"/>
            <ac:spMk id="3" creationId="{AFF6E337-1529-4BC8-85C1-739B29ACA952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742215328" sldId="293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742215328" sldId="293"/>
            <ac:spMk id="13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742215328" sldId="293"/>
            <ac:spMk id="139" creationId="{21540236-BFD5-4A9D-8840-4703E7F76825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3038258661" sldId="294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038258661" sldId="294"/>
            <ac:spMk id="7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038258661" sldId="294"/>
            <ac:spMk id="79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10:45.093" v="6893" actId="47"/>
        <pc:sldMkLst>
          <pc:docMk/>
          <pc:sldMk cId="2132168137" sldId="295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2132168137" sldId="295"/>
            <ac:spMk id="3085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2768542379" sldId="296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2768542379" sldId="296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2768542379" sldId="296"/>
            <ac:spMk id="73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10:46.211" v="6894" actId="47"/>
        <pc:sldMkLst>
          <pc:docMk/>
          <pc:sldMk cId="795813197" sldId="297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795813197" sldId="297"/>
            <ac:spMk id="5130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1758581877" sldId="298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758581877" sldId="298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758581877" sldId="298"/>
            <ac:spMk id="73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10:47.352" v="6895" actId="47"/>
        <pc:sldMkLst>
          <pc:docMk/>
          <pc:sldMk cId="3321383307" sldId="299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321383307" sldId="299"/>
            <ac:spMk id="77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3823608504" sldId="300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823608504" sldId="300"/>
            <ac:spMk id="137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823608504" sldId="300"/>
            <ac:spMk id="139" creationId="{21540236-BFD5-4A9D-8840-4703E7F76825}"/>
          </ac:spMkLst>
        </pc:spChg>
      </pc:sldChg>
      <pc:sldChg chg="delSp add del setBg delDesignElem">
        <pc:chgData name="Iva Frýzová" userId="ebf8b370-5ae2-4d7b-9a79-f009307c4721" providerId="ADAL" clId="{D32E4606-274D-4B1E-980A-30DF3FFCC950}" dt="2021-11-04T11:10:48.987" v="6896" actId="47"/>
        <pc:sldMkLst>
          <pc:docMk/>
          <pc:sldMk cId="905762438" sldId="301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905762438" sldId="301"/>
            <ac:spMk id="192" creationId="{6C2997EE-0889-44C3-AC0D-18F26AC9AAAB}"/>
          </ac:spMkLst>
        </pc:spChg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3375473779" sldId="302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375473779" sldId="302"/>
            <ac:spMk id="71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3375473779" sldId="302"/>
            <ac:spMk id="73" creationId="{21540236-BFD5-4A9D-8840-4703E7F76825}"/>
          </ac:spMkLst>
        </pc:spChg>
      </pc:sldChg>
      <pc:sldChg chg="add del setBg">
        <pc:chgData name="Iva Frýzová" userId="ebf8b370-5ae2-4d7b-9a79-f009307c4721" providerId="ADAL" clId="{D32E4606-274D-4B1E-980A-30DF3FFCC950}" dt="2021-11-04T11:10:50.344" v="6897" actId="47"/>
        <pc:sldMkLst>
          <pc:docMk/>
          <pc:sldMk cId="4233912234" sldId="303"/>
        </pc:sldMkLst>
      </pc:sldChg>
      <pc:sldChg chg="delSp modSp add mod setBg delDesignElem">
        <pc:chgData name="Iva Frýzová" userId="ebf8b370-5ae2-4d7b-9a79-f009307c4721" providerId="ADAL" clId="{D32E4606-274D-4B1E-980A-30DF3FFCC950}" dt="2021-11-04T11:15:12.943" v="7177" actId="113"/>
        <pc:sldMkLst>
          <pc:docMk/>
          <pc:sldMk cId="1577887585" sldId="304"/>
        </pc:sldMkLst>
        <pc:spChg chg="mod">
          <ac:chgData name="Iva Frýzová" userId="ebf8b370-5ae2-4d7b-9a79-f009307c4721" providerId="ADAL" clId="{D32E4606-274D-4B1E-980A-30DF3FFCC950}" dt="2021-11-04T11:15:12.943" v="7177" actId="113"/>
          <ac:spMkLst>
            <pc:docMk/>
            <pc:sldMk cId="1577887585" sldId="304"/>
            <ac:spMk id="2" creationId="{F86975D8-4488-4306-AA3A-D39FE7F5AEAD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577887585" sldId="304"/>
            <ac:spMk id="73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577887585" sldId="304"/>
            <ac:spMk id="75" creationId="{21540236-BFD5-4A9D-8840-4703E7F76825}"/>
          </ac:spMkLst>
        </pc:spChg>
      </pc:sldChg>
      <pc:sldChg chg="addSp delSp modSp add mod setBg delDesignElem">
        <pc:chgData name="Iva Frýzová" userId="ebf8b370-5ae2-4d7b-9a79-f009307c4721" providerId="ADAL" clId="{D32E4606-274D-4B1E-980A-30DF3FFCC950}" dt="2021-11-04T11:15:25.976" v="7181" actId="14100"/>
        <pc:sldMkLst>
          <pc:docMk/>
          <pc:sldMk cId="2805939401" sldId="305"/>
        </pc:sldMkLst>
        <pc:spChg chg="del">
          <ac:chgData name="Iva Frýzová" userId="ebf8b370-5ae2-4d7b-9a79-f009307c4721" providerId="ADAL" clId="{D32E4606-274D-4B1E-980A-30DF3FFCC950}" dt="2021-11-04T11:15:18.673" v="7178" actId="478"/>
          <ac:spMkLst>
            <pc:docMk/>
            <pc:sldMk cId="2805939401" sldId="305"/>
            <ac:spMk id="2" creationId="{F86975D8-4488-4306-AA3A-D39FE7F5AEAD}"/>
          </ac:spMkLst>
        </pc:spChg>
        <pc:spChg chg="add del mod">
          <ac:chgData name="Iva Frýzová" userId="ebf8b370-5ae2-4d7b-9a79-f009307c4721" providerId="ADAL" clId="{D32E4606-274D-4B1E-980A-30DF3FFCC950}" dt="2021-11-04T11:15:21.533" v="7179"/>
          <ac:spMkLst>
            <pc:docMk/>
            <pc:sldMk cId="2805939401" sldId="305"/>
            <ac:spMk id="4" creationId="{7D6E59ED-5687-40F8-AF80-7C488023B277}"/>
          </ac:spMkLst>
        </pc:spChg>
        <pc:spChg chg="add mod">
          <ac:chgData name="Iva Frýzová" userId="ebf8b370-5ae2-4d7b-9a79-f009307c4721" providerId="ADAL" clId="{D32E4606-274D-4B1E-980A-30DF3FFCC950}" dt="2021-11-04T11:15:25.976" v="7181" actId="14100"/>
          <ac:spMkLst>
            <pc:docMk/>
            <pc:sldMk cId="2805939401" sldId="305"/>
            <ac:spMk id="9" creationId="{D4A27ED1-F23C-461E-A22C-A40530865243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2805939401" sldId="305"/>
            <ac:spMk id="135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2805939401" sldId="305"/>
            <ac:spMk id="137" creationId="{21540236-BFD5-4A9D-8840-4703E7F76825}"/>
          </ac:spMkLst>
        </pc:spChg>
      </pc:sldChg>
      <pc:sldChg chg="add del setBg">
        <pc:chgData name="Iva Frýzová" userId="ebf8b370-5ae2-4d7b-9a79-f009307c4721" providerId="ADAL" clId="{D32E4606-274D-4B1E-980A-30DF3FFCC950}" dt="2021-11-04T11:10:52.010" v="6898" actId="47"/>
        <pc:sldMkLst>
          <pc:docMk/>
          <pc:sldMk cId="2896106346" sldId="306"/>
        </pc:sldMkLst>
      </pc:sldChg>
      <pc:sldChg chg="delSp add setBg delDesignElem">
        <pc:chgData name="Iva Frýzová" userId="ebf8b370-5ae2-4d7b-9a79-f009307c4721" providerId="ADAL" clId="{D32E4606-274D-4B1E-980A-30DF3FFCC950}" dt="2021-11-04T11:10:08.070" v="6892"/>
        <pc:sldMkLst>
          <pc:docMk/>
          <pc:sldMk cId="1060080593" sldId="307"/>
        </pc:sldMkLst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060080593" sldId="307"/>
            <ac:spMk id="73" creationId="{2C61293E-6EBE-43EF-A52C-9BEBFD7679D4}"/>
          </ac:spMkLst>
        </pc:spChg>
        <pc:spChg chg="del">
          <ac:chgData name="Iva Frýzová" userId="ebf8b370-5ae2-4d7b-9a79-f009307c4721" providerId="ADAL" clId="{D32E4606-274D-4B1E-980A-30DF3FFCC950}" dt="2021-11-04T11:10:08.070" v="6892"/>
          <ac:spMkLst>
            <pc:docMk/>
            <pc:sldMk cId="1060080593" sldId="307"/>
            <ac:spMk id="75" creationId="{21540236-BFD5-4A9D-8840-4703E7F76825}"/>
          </ac:spMkLst>
        </pc:spChg>
      </pc:sldChg>
      <pc:sldChg chg="delSp modSp new mod">
        <pc:chgData name="Iva Frýzová" userId="ebf8b370-5ae2-4d7b-9a79-f009307c4721" providerId="ADAL" clId="{D32E4606-274D-4B1E-980A-30DF3FFCC950}" dt="2021-11-04T11:12:55.208" v="7126" actId="20577"/>
        <pc:sldMkLst>
          <pc:docMk/>
          <pc:sldMk cId="1714896090" sldId="308"/>
        </pc:sldMkLst>
        <pc:spChg chg="del">
          <ac:chgData name="Iva Frýzová" userId="ebf8b370-5ae2-4d7b-9a79-f009307c4721" providerId="ADAL" clId="{D32E4606-274D-4B1E-980A-30DF3FFCC950}" dt="2021-11-04T11:12:38.781" v="7122" actId="478"/>
          <ac:spMkLst>
            <pc:docMk/>
            <pc:sldMk cId="1714896090" sldId="308"/>
            <ac:spMk id="2" creationId="{E4828B94-8A57-4B73-B5E0-55E27166E00F}"/>
          </ac:spMkLst>
        </pc:spChg>
        <pc:spChg chg="mod">
          <ac:chgData name="Iva Frýzová" userId="ebf8b370-5ae2-4d7b-9a79-f009307c4721" providerId="ADAL" clId="{D32E4606-274D-4B1E-980A-30DF3FFCC950}" dt="2021-11-04T11:12:55.208" v="7126" actId="20577"/>
          <ac:spMkLst>
            <pc:docMk/>
            <pc:sldMk cId="1714896090" sldId="308"/>
            <ac:spMk id="3" creationId="{81287B75-E5F9-4341-8149-12E9A34D91DB}"/>
          </ac:spMkLst>
        </pc:spChg>
      </pc:sldChg>
    </pc:docChg>
  </pc:docChgLst>
  <pc:docChgLst>
    <pc:chgData name="Iva Frýzová" userId="ebf8b370-5ae2-4d7b-9a79-f009307c4721" providerId="ADAL" clId="{378D6052-6C23-4276-9C8D-88A933813EE1}"/>
    <pc:docChg chg="modSld">
      <pc:chgData name="Iva Frýzová" userId="ebf8b370-5ae2-4d7b-9a79-f009307c4721" providerId="ADAL" clId="{378D6052-6C23-4276-9C8D-88A933813EE1}" dt="2022-01-18T12:52:09.609" v="0" actId="20577"/>
      <pc:docMkLst>
        <pc:docMk/>
      </pc:docMkLst>
      <pc:sldChg chg="modSp mod">
        <pc:chgData name="Iva Frýzová" userId="ebf8b370-5ae2-4d7b-9a79-f009307c4721" providerId="ADAL" clId="{378D6052-6C23-4276-9C8D-88A933813EE1}" dt="2022-01-18T12:52:09.609" v="0" actId="20577"/>
        <pc:sldMkLst>
          <pc:docMk/>
          <pc:sldMk cId="286139401" sldId="256"/>
        </pc:sldMkLst>
        <pc:spChg chg="mod">
          <ac:chgData name="Iva Frýzová" userId="ebf8b370-5ae2-4d7b-9a79-f009307c4721" providerId="ADAL" clId="{378D6052-6C23-4276-9C8D-88A933813EE1}" dt="2022-01-18T12:52:09.609" v="0" actId="20577"/>
          <ac:spMkLst>
            <pc:docMk/>
            <pc:sldMk cId="286139401" sldId="256"/>
            <ac:spMk id="2" creationId="{35C27E4F-FA25-456F-99C7-E08C77437B5E}"/>
          </ac:spMkLst>
        </pc:spChg>
      </pc:sldChg>
    </pc:docChg>
  </pc:docChgLst>
  <pc:docChgLst>
    <pc:chgData name="Iva Frýzová" userId="ebf8b370-5ae2-4d7b-9a79-f009307c4721" providerId="ADAL" clId="{3CD9FC0C-39B0-43F0-8D5D-DEDC9042F35B}"/>
    <pc:docChg chg="custSel delSld modSld">
      <pc:chgData name="Iva Frýzová" userId="ebf8b370-5ae2-4d7b-9a79-f009307c4721" providerId="ADAL" clId="{3CD9FC0C-39B0-43F0-8D5D-DEDC9042F35B}" dt="2024-08-11T15:47:13.898" v="21" actId="47"/>
      <pc:docMkLst>
        <pc:docMk/>
      </pc:docMkLst>
      <pc:sldChg chg="del">
        <pc:chgData name="Iva Frýzová" userId="ebf8b370-5ae2-4d7b-9a79-f009307c4721" providerId="ADAL" clId="{3CD9FC0C-39B0-43F0-8D5D-DEDC9042F35B}" dt="2024-08-11T15:43:36.347" v="0" actId="47"/>
        <pc:sldMkLst>
          <pc:docMk/>
          <pc:sldMk cId="286139401" sldId="256"/>
        </pc:sldMkLst>
      </pc:sldChg>
      <pc:sldChg chg="addSp delSp modSp mod">
        <pc:chgData name="Iva Frýzová" userId="ebf8b370-5ae2-4d7b-9a79-f009307c4721" providerId="ADAL" clId="{3CD9FC0C-39B0-43F0-8D5D-DEDC9042F35B}" dt="2024-08-11T15:44:40.057" v="5" actId="26606"/>
        <pc:sldMkLst>
          <pc:docMk/>
          <pc:sldMk cId="789920096" sldId="259"/>
        </pc:sldMkLst>
        <pc:spChg chg="mod ord">
          <ac:chgData name="Iva Frýzová" userId="ebf8b370-5ae2-4d7b-9a79-f009307c4721" providerId="ADAL" clId="{3CD9FC0C-39B0-43F0-8D5D-DEDC9042F35B}" dt="2024-08-11T15:44:40.057" v="5" actId="26606"/>
          <ac:spMkLst>
            <pc:docMk/>
            <pc:sldMk cId="789920096" sldId="259"/>
            <ac:spMk id="3" creationId="{CC7D0673-090E-4B12-B594-6B4C620EDA2E}"/>
          </ac:spMkLst>
        </pc:spChg>
        <pc:spChg chg="mod">
          <ac:chgData name="Iva Frýzová" userId="ebf8b370-5ae2-4d7b-9a79-f009307c4721" providerId="ADAL" clId="{3CD9FC0C-39B0-43F0-8D5D-DEDC9042F35B}" dt="2024-08-11T15:44:40.057" v="5" actId="26606"/>
          <ac:spMkLst>
            <pc:docMk/>
            <pc:sldMk cId="789920096" sldId="259"/>
            <ac:spMk id="4" creationId="{276442E7-1730-48BB-8EAC-B7F393018816}"/>
          </ac:spMkLst>
        </pc:spChg>
        <pc:spChg chg="del">
          <ac:chgData name="Iva Frýzová" userId="ebf8b370-5ae2-4d7b-9a79-f009307c4721" providerId="ADAL" clId="{3CD9FC0C-39B0-43F0-8D5D-DEDC9042F35B}" dt="2024-08-11T15:44:22.094" v="3" actId="26606"/>
          <ac:spMkLst>
            <pc:docMk/>
            <pc:sldMk cId="789920096" sldId="259"/>
            <ac:spMk id="77" creationId="{2C61293E-6EBE-43EF-A52C-9BEBFD7679D4}"/>
          </ac:spMkLst>
        </pc:spChg>
        <pc:spChg chg="del">
          <ac:chgData name="Iva Frýzová" userId="ebf8b370-5ae2-4d7b-9a79-f009307c4721" providerId="ADAL" clId="{3CD9FC0C-39B0-43F0-8D5D-DEDC9042F35B}" dt="2024-08-11T15:44:22.094" v="3" actId="26606"/>
          <ac:spMkLst>
            <pc:docMk/>
            <pc:sldMk cId="789920096" sldId="259"/>
            <ac:spMk id="79" creationId="{21540236-BFD5-4A9D-8840-4703E7F76825}"/>
          </ac:spMkLst>
        </pc:spChg>
        <pc:spChg chg="add del">
          <ac:chgData name="Iva Frýzová" userId="ebf8b370-5ae2-4d7b-9a79-f009307c4721" providerId="ADAL" clId="{3CD9FC0C-39B0-43F0-8D5D-DEDC9042F35B}" dt="2024-08-11T15:44:40.057" v="5" actId="26606"/>
          <ac:spMkLst>
            <pc:docMk/>
            <pc:sldMk cId="789920096" sldId="259"/>
            <ac:spMk id="84" creationId="{F13C74B1-5B17-4795-BED0-7140497B445A}"/>
          </ac:spMkLst>
        </pc:spChg>
        <pc:spChg chg="add del">
          <ac:chgData name="Iva Frýzová" userId="ebf8b370-5ae2-4d7b-9a79-f009307c4721" providerId="ADAL" clId="{3CD9FC0C-39B0-43F0-8D5D-DEDC9042F35B}" dt="2024-08-11T15:44:40.057" v="5" actId="26606"/>
          <ac:spMkLst>
            <pc:docMk/>
            <pc:sldMk cId="789920096" sldId="259"/>
            <ac:spMk id="86" creationId="{D4974D33-8DC5-464E-8C6D-BE58F0669C17}"/>
          </ac:spMkLst>
        </pc:spChg>
        <pc:spChg chg="add">
          <ac:chgData name="Iva Frýzová" userId="ebf8b370-5ae2-4d7b-9a79-f009307c4721" providerId="ADAL" clId="{3CD9FC0C-39B0-43F0-8D5D-DEDC9042F35B}" dt="2024-08-11T15:44:40.057" v="5" actId="26606"/>
          <ac:spMkLst>
            <pc:docMk/>
            <pc:sldMk cId="789920096" sldId="259"/>
            <ac:spMk id="91" creationId="{2C61293E-6EBE-43EF-A52C-9BEBFD7679D4}"/>
          </ac:spMkLst>
        </pc:spChg>
        <pc:spChg chg="add">
          <ac:chgData name="Iva Frýzová" userId="ebf8b370-5ae2-4d7b-9a79-f009307c4721" providerId="ADAL" clId="{3CD9FC0C-39B0-43F0-8D5D-DEDC9042F35B}" dt="2024-08-11T15:44:40.057" v="5" actId="26606"/>
          <ac:spMkLst>
            <pc:docMk/>
            <pc:sldMk cId="789920096" sldId="259"/>
            <ac:spMk id="93" creationId="{21540236-BFD5-4A9D-8840-4703E7F76825}"/>
          </ac:spMkLst>
        </pc:spChg>
        <pc:picChg chg="add mod">
          <ac:chgData name="Iva Frýzová" userId="ebf8b370-5ae2-4d7b-9a79-f009307c4721" providerId="ADAL" clId="{3CD9FC0C-39B0-43F0-8D5D-DEDC9042F35B}" dt="2024-08-11T15:44:40.057" v="5" actId="26606"/>
          <ac:picMkLst>
            <pc:docMk/>
            <pc:sldMk cId="789920096" sldId="259"/>
            <ac:picMk id="2" creationId="{7E6D71C8-C97B-3212-7FFB-1223D3A0BEC0}"/>
          </ac:picMkLst>
        </pc:picChg>
        <pc:picChg chg="del">
          <ac:chgData name="Iva Frýzová" userId="ebf8b370-5ae2-4d7b-9a79-f009307c4721" providerId="ADAL" clId="{3CD9FC0C-39B0-43F0-8D5D-DEDC9042F35B}" dt="2024-08-11T15:44:16.817" v="1" actId="478"/>
          <ac:picMkLst>
            <pc:docMk/>
            <pc:sldMk cId="789920096" sldId="259"/>
            <ac:picMk id="2056" creationId="{33803714-7A12-45D9-BA5E-D2315A988B58}"/>
          </ac:picMkLst>
        </pc:picChg>
      </pc:sldChg>
      <pc:sldChg chg="del">
        <pc:chgData name="Iva Frýzová" userId="ebf8b370-5ae2-4d7b-9a79-f009307c4721" providerId="ADAL" clId="{3CD9FC0C-39B0-43F0-8D5D-DEDC9042F35B}" dt="2024-08-11T15:44:55.560" v="6" actId="47"/>
        <pc:sldMkLst>
          <pc:docMk/>
          <pc:sldMk cId="636157837" sldId="260"/>
        </pc:sldMkLst>
      </pc:sldChg>
      <pc:sldChg chg="addSp delSp modSp mod">
        <pc:chgData name="Iva Frýzová" userId="ebf8b370-5ae2-4d7b-9a79-f009307c4721" providerId="ADAL" clId="{3CD9FC0C-39B0-43F0-8D5D-DEDC9042F35B}" dt="2024-08-11T15:45:51.905" v="10" actId="26606"/>
        <pc:sldMkLst>
          <pc:docMk/>
          <pc:sldMk cId="3691501946" sldId="261"/>
        </pc:sldMkLst>
        <pc:spChg chg="mod ord">
          <ac:chgData name="Iva Frýzová" userId="ebf8b370-5ae2-4d7b-9a79-f009307c4721" providerId="ADAL" clId="{3CD9FC0C-39B0-43F0-8D5D-DEDC9042F35B}" dt="2024-08-11T15:45:51.905" v="10" actId="26606"/>
          <ac:spMkLst>
            <pc:docMk/>
            <pc:sldMk cId="3691501946" sldId="261"/>
            <ac:spMk id="3" creationId="{D2D4A99C-F2C1-4CC8-A6A9-3193AE000431}"/>
          </ac:spMkLst>
        </pc:spChg>
        <pc:spChg chg="del">
          <ac:chgData name="Iva Frýzová" userId="ebf8b370-5ae2-4d7b-9a79-f009307c4721" providerId="ADAL" clId="{3CD9FC0C-39B0-43F0-8D5D-DEDC9042F35B}" dt="2024-08-11T15:45:51.905" v="10" actId="26606"/>
          <ac:spMkLst>
            <pc:docMk/>
            <pc:sldMk cId="3691501946" sldId="261"/>
            <ac:spMk id="71" creationId="{2C61293E-6EBE-43EF-A52C-9BEBFD7679D4}"/>
          </ac:spMkLst>
        </pc:spChg>
        <pc:spChg chg="del">
          <ac:chgData name="Iva Frýzová" userId="ebf8b370-5ae2-4d7b-9a79-f009307c4721" providerId="ADAL" clId="{3CD9FC0C-39B0-43F0-8D5D-DEDC9042F35B}" dt="2024-08-11T15:45:51.905" v="10" actId="26606"/>
          <ac:spMkLst>
            <pc:docMk/>
            <pc:sldMk cId="3691501946" sldId="261"/>
            <ac:spMk id="73" creationId="{21540236-BFD5-4A9D-8840-4703E7F76825}"/>
          </ac:spMkLst>
        </pc:spChg>
        <pc:spChg chg="add">
          <ac:chgData name="Iva Frýzová" userId="ebf8b370-5ae2-4d7b-9a79-f009307c4721" providerId="ADAL" clId="{3CD9FC0C-39B0-43F0-8D5D-DEDC9042F35B}" dt="2024-08-11T15:45:51.905" v="10" actId="26606"/>
          <ac:spMkLst>
            <pc:docMk/>
            <pc:sldMk cId="3691501946" sldId="261"/>
            <ac:spMk id="78" creationId="{2C61293E-6EBE-43EF-A52C-9BEBFD7679D4}"/>
          </ac:spMkLst>
        </pc:spChg>
        <pc:spChg chg="add">
          <ac:chgData name="Iva Frýzová" userId="ebf8b370-5ae2-4d7b-9a79-f009307c4721" providerId="ADAL" clId="{3CD9FC0C-39B0-43F0-8D5D-DEDC9042F35B}" dt="2024-08-11T15:45:51.905" v="10" actId="26606"/>
          <ac:spMkLst>
            <pc:docMk/>
            <pc:sldMk cId="3691501946" sldId="261"/>
            <ac:spMk id="80" creationId="{21540236-BFD5-4A9D-8840-4703E7F76825}"/>
          </ac:spMkLst>
        </pc:spChg>
        <pc:picChg chg="add mod">
          <ac:chgData name="Iva Frýzová" userId="ebf8b370-5ae2-4d7b-9a79-f009307c4721" providerId="ADAL" clId="{3CD9FC0C-39B0-43F0-8D5D-DEDC9042F35B}" dt="2024-08-11T15:45:51.905" v="10" actId="26606"/>
          <ac:picMkLst>
            <pc:docMk/>
            <pc:sldMk cId="3691501946" sldId="261"/>
            <ac:picMk id="4" creationId="{E77FF6AF-7AEF-8D12-3B05-349D915B3F4F}"/>
          </ac:picMkLst>
        </pc:picChg>
        <pc:picChg chg="del">
          <ac:chgData name="Iva Frýzová" userId="ebf8b370-5ae2-4d7b-9a79-f009307c4721" providerId="ADAL" clId="{3CD9FC0C-39B0-43F0-8D5D-DEDC9042F35B}" dt="2024-08-11T15:45:48.812" v="8" actId="478"/>
          <ac:picMkLst>
            <pc:docMk/>
            <pc:sldMk cId="3691501946" sldId="261"/>
            <ac:picMk id="4098" creationId="{147AC330-360E-41B4-8108-36A216D5B63A}"/>
          </ac:picMkLst>
        </pc:picChg>
      </pc:sldChg>
      <pc:sldChg chg="del">
        <pc:chgData name="Iva Frýzová" userId="ebf8b370-5ae2-4d7b-9a79-f009307c4721" providerId="ADAL" clId="{3CD9FC0C-39B0-43F0-8D5D-DEDC9042F35B}" dt="2024-08-11T15:45:17.754" v="7" actId="47"/>
        <pc:sldMkLst>
          <pc:docMk/>
          <pc:sldMk cId="1499477106" sldId="262"/>
        </pc:sldMkLst>
      </pc:sldChg>
      <pc:sldChg chg="del">
        <pc:chgData name="Iva Frýzová" userId="ebf8b370-5ae2-4d7b-9a79-f009307c4721" providerId="ADAL" clId="{3CD9FC0C-39B0-43F0-8D5D-DEDC9042F35B}" dt="2024-08-11T15:45:57.733" v="11" actId="47"/>
        <pc:sldMkLst>
          <pc:docMk/>
          <pc:sldMk cId="204065728" sldId="264"/>
        </pc:sldMkLst>
      </pc:sldChg>
      <pc:sldChg chg="del">
        <pc:chgData name="Iva Frýzová" userId="ebf8b370-5ae2-4d7b-9a79-f009307c4721" providerId="ADAL" clId="{3CD9FC0C-39B0-43F0-8D5D-DEDC9042F35B}" dt="2024-08-11T15:46:01.798" v="12" actId="47"/>
        <pc:sldMkLst>
          <pc:docMk/>
          <pc:sldMk cId="467121949" sldId="266"/>
        </pc:sldMkLst>
      </pc:sldChg>
      <pc:sldChg chg="del">
        <pc:chgData name="Iva Frýzová" userId="ebf8b370-5ae2-4d7b-9a79-f009307c4721" providerId="ADAL" clId="{3CD9FC0C-39B0-43F0-8D5D-DEDC9042F35B}" dt="2024-08-11T15:46:09.601" v="13" actId="47"/>
        <pc:sldMkLst>
          <pc:docMk/>
          <pc:sldMk cId="3642797675" sldId="268"/>
        </pc:sldMkLst>
      </pc:sldChg>
      <pc:sldChg chg="addSp delSp modSp mod">
        <pc:chgData name="Iva Frýzová" userId="ebf8b370-5ae2-4d7b-9a79-f009307c4721" providerId="ADAL" clId="{3CD9FC0C-39B0-43F0-8D5D-DEDC9042F35B}" dt="2024-08-11T15:46:31.165" v="16" actId="26606"/>
        <pc:sldMkLst>
          <pc:docMk/>
          <pc:sldMk cId="2918087204" sldId="270"/>
        </pc:sldMkLst>
        <pc:spChg chg="del">
          <ac:chgData name="Iva Frýzová" userId="ebf8b370-5ae2-4d7b-9a79-f009307c4721" providerId="ADAL" clId="{3CD9FC0C-39B0-43F0-8D5D-DEDC9042F35B}" dt="2024-08-11T15:46:31.165" v="16" actId="26606"/>
          <ac:spMkLst>
            <pc:docMk/>
            <pc:sldMk cId="2918087204" sldId="270"/>
            <ac:spMk id="135" creationId="{2C61293E-6EBE-43EF-A52C-9BEBFD7679D4}"/>
          </ac:spMkLst>
        </pc:spChg>
        <pc:spChg chg="del">
          <ac:chgData name="Iva Frýzová" userId="ebf8b370-5ae2-4d7b-9a79-f009307c4721" providerId="ADAL" clId="{3CD9FC0C-39B0-43F0-8D5D-DEDC9042F35B}" dt="2024-08-11T15:46:31.165" v="16" actId="26606"/>
          <ac:spMkLst>
            <pc:docMk/>
            <pc:sldMk cId="2918087204" sldId="270"/>
            <ac:spMk id="137" creationId="{21540236-BFD5-4A9D-8840-4703E7F76825}"/>
          </ac:spMkLst>
        </pc:spChg>
        <pc:spChg chg="ord">
          <ac:chgData name="Iva Frýzová" userId="ebf8b370-5ae2-4d7b-9a79-f009307c4721" providerId="ADAL" clId="{3CD9FC0C-39B0-43F0-8D5D-DEDC9042F35B}" dt="2024-08-11T15:46:31.165" v="16" actId="26606"/>
          <ac:spMkLst>
            <pc:docMk/>
            <pc:sldMk cId="2918087204" sldId="270"/>
            <ac:spMk id="12294" creationId="{1DDF8899-C5C0-4A08-A800-CB8E933F9B7E}"/>
          </ac:spMkLst>
        </pc:spChg>
        <pc:spChg chg="add">
          <ac:chgData name="Iva Frýzová" userId="ebf8b370-5ae2-4d7b-9a79-f009307c4721" providerId="ADAL" clId="{3CD9FC0C-39B0-43F0-8D5D-DEDC9042F35B}" dt="2024-08-11T15:46:31.165" v="16" actId="26606"/>
          <ac:spMkLst>
            <pc:docMk/>
            <pc:sldMk cId="2918087204" sldId="270"/>
            <ac:spMk id="12299" creationId="{2C61293E-6EBE-43EF-A52C-9BEBFD7679D4}"/>
          </ac:spMkLst>
        </pc:spChg>
        <pc:spChg chg="add">
          <ac:chgData name="Iva Frýzová" userId="ebf8b370-5ae2-4d7b-9a79-f009307c4721" providerId="ADAL" clId="{3CD9FC0C-39B0-43F0-8D5D-DEDC9042F35B}" dt="2024-08-11T15:46:31.165" v="16" actId="26606"/>
          <ac:spMkLst>
            <pc:docMk/>
            <pc:sldMk cId="2918087204" sldId="270"/>
            <ac:spMk id="12301" creationId="{21540236-BFD5-4A9D-8840-4703E7F76825}"/>
          </ac:spMkLst>
        </pc:spChg>
        <pc:picChg chg="add mod">
          <ac:chgData name="Iva Frýzová" userId="ebf8b370-5ae2-4d7b-9a79-f009307c4721" providerId="ADAL" clId="{3CD9FC0C-39B0-43F0-8D5D-DEDC9042F35B}" dt="2024-08-11T15:46:31.165" v="16" actId="26606"/>
          <ac:picMkLst>
            <pc:docMk/>
            <pc:sldMk cId="2918087204" sldId="270"/>
            <ac:picMk id="3" creationId="{103649DD-D946-1FCF-6034-F676ADC31740}"/>
          </ac:picMkLst>
        </pc:picChg>
        <pc:picChg chg="del">
          <ac:chgData name="Iva Frýzová" userId="ebf8b370-5ae2-4d7b-9a79-f009307c4721" providerId="ADAL" clId="{3CD9FC0C-39B0-43F0-8D5D-DEDC9042F35B}" dt="2024-08-11T15:46:28.133" v="14" actId="478"/>
          <ac:picMkLst>
            <pc:docMk/>
            <pc:sldMk cId="2918087204" sldId="270"/>
            <ac:picMk id="13314" creationId="{32C4EC32-B2CE-4B50-AD4D-0122AA77AEA0}"/>
          </ac:picMkLst>
        </pc:picChg>
      </pc:sldChg>
      <pc:sldChg chg="del">
        <pc:chgData name="Iva Frýzová" userId="ebf8b370-5ae2-4d7b-9a79-f009307c4721" providerId="ADAL" clId="{3CD9FC0C-39B0-43F0-8D5D-DEDC9042F35B}" dt="2024-08-11T15:46:36.143" v="17" actId="47"/>
        <pc:sldMkLst>
          <pc:docMk/>
          <pc:sldMk cId="1238471685" sldId="271"/>
        </pc:sldMkLst>
      </pc:sldChg>
      <pc:sldChg chg="addSp delSp modSp mod">
        <pc:chgData name="Iva Frýzová" userId="ebf8b370-5ae2-4d7b-9a79-f009307c4721" providerId="ADAL" clId="{3CD9FC0C-39B0-43F0-8D5D-DEDC9042F35B}" dt="2024-08-11T15:47:03.516" v="20" actId="26606"/>
        <pc:sldMkLst>
          <pc:docMk/>
          <pc:sldMk cId="3541074538" sldId="272"/>
        </pc:sldMkLst>
        <pc:spChg chg="mod">
          <ac:chgData name="Iva Frýzová" userId="ebf8b370-5ae2-4d7b-9a79-f009307c4721" providerId="ADAL" clId="{3CD9FC0C-39B0-43F0-8D5D-DEDC9042F35B}" dt="2024-08-11T15:47:03.516" v="20" actId="26606"/>
          <ac:spMkLst>
            <pc:docMk/>
            <pc:sldMk cId="3541074538" sldId="272"/>
            <ac:spMk id="2" creationId="{73DA643F-22F3-48C5-A4E3-786513ADED55}"/>
          </ac:spMkLst>
        </pc:spChg>
        <pc:spChg chg="del">
          <ac:chgData name="Iva Frýzová" userId="ebf8b370-5ae2-4d7b-9a79-f009307c4721" providerId="ADAL" clId="{3CD9FC0C-39B0-43F0-8D5D-DEDC9042F35B}" dt="2024-08-11T15:47:03.516" v="20" actId="26606"/>
          <ac:spMkLst>
            <pc:docMk/>
            <pc:sldMk cId="3541074538" sldId="272"/>
            <ac:spMk id="73" creationId="{2C61293E-6EBE-43EF-A52C-9BEBFD7679D4}"/>
          </ac:spMkLst>
        </pc:spChg>
        <pc:spChg chg="del">
          <ac:chgData name="Iva Frýzová" userId="ebf8b370-5ae2-4d7b-9a79-f009307c4721" providerId="ADAL" clId="{3CD9FC0C-39B0-43F0-8D5D-DEDC9042F35B}" dt="2024-08-11T15:47:03.516" v="20" actId="26606"/>
          <ac:spMkLst>
            <pc:docMk/>
            <pc:sldMk cId="3541074538" sldId="272"/>
            <ac:spMk id="75" creationId="{21540236-BFD5-4A9D-8840-4703E7F76825}"/>
          </ac:spMkLst>
        </pc:spChg>
        <pc:spChg chg="mod">
          <ac:chgData name="Iva Frýzová" userId="ebf8b370-5ae2-4d7b-9a79-f009307c4721" providerId="ADAL" clId="{3CD9FC0C-39B0-43F0-8D5D-DEDC9042F35B}" dt="2024-08-11T15:47:03.516" v="20" actId="26606"/>
          <ac:spMkLst>
            <pc:docMk/>
            <pc:sldMk cId="3541074538" sldId="272"/>
            <ac:spMk id="15366" creationId="{00FBDBE5-4A66-4453-B015-33DC758EDE8C}"/>
          </ac:spMkLst>
        </pc:spChg>
        <pc:spChg chg="add">
          <ac:chgData name="Iva Frýzová" userId="ebf8b370-5ae2-4d7b-9a79-f009307c4721" providerId="ADAL" clId="{3CD9FC0C-39B0-43F0-8D5D-DEDC9042F35B}" dt="2024-08-11T15:47:03.516" v="20" actId="26606"/>
          <ac:spMkLst>
            <pc:docMk/>
            <pc:sldMk cId="3541074538" sldId="272"/>
            <ac:spMk id="15371" creationId="{F13C74B1-5B17-4795-BED0-7140497B445A}"/>
          </ac:spMkLst>
        </pc:spChg>
        <pc:spChg chg="add">
          <ac:chgData name="Iva Frýzová" userId="ebf8b370-5ae2-4d7b-9a79-f009307c4721" providerId="ADAL" clId="{3CD9FC0C-39B0-43F0-8D5D-DEDC9042F35B}" dt="2024-08-11T15:47:03.516" v="20" actId="26606"/>
          <ac:spMkLst>
            <pc:docMk/>
            <pc:sldMk cId="3541074538" sldId="272"/>
            <ac:spMk id="15373" creationId="{D4974D33-8DC5-464E-8C6D-BE58F0669C17}"/>
          </ac:spMkLst>
        </pc:spChg>
        <pc:picChg chg="add mod">
          <ac:chgData name="Iva Frýzová" userId="ebf8b370-5ae2-4d7b-9a79-f009307c4721" providerId="ADAL" clId="{3CD9FC0C-39B0-43F0-8D5D-DEDC9042F35B}" dt="2024-08-11T15:47:03.516" v="20" actId="26606"/>
          <ac:picMkLst>
            <pc:docMk/>
            <pc:sldMk cId="3541074538" sldId="272"/>
            <ac:picMk id="3" creationId="{822E8120-FE51-85D0-ADAF-9B34F13F552C}"/>
          </ac:picMkLst>
        </pc:picChg>
        <pc:picChg chg="del">
          <ac:chgData name="Iva Frýzová" userId="ebf8b370-5ae2-4d7b-9a79-f009307c4721" providerId="ADAL" clId="{3CD9FC0C-39B0-43F0-8D5D-DEDC9042F35B}" dt="2024-08-11T15:46:58.695" v="18" actId="478"/>
          <ac:picMkLst>
            <pc:docMk/>
            <pc:sldMk cId="3541074538" sldId="272"/>
            <ac:picMk id="15362" creationId="{5ECFDBB6-D585-4D56-9B81-7253EDFD543A}"/>
          </ac:picMkLst>
        </pc:picChg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3348947693" sldId="273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320105478" sldId="274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2037855088" sldId="275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1227139258" sldId="277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4289752007" sldId="279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2460745943" sldId="281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1114508527" sldId="283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1122671197" sldId="285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4191539028" sldId="286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2528011792" sldId="288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342691823" sldId="290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1317365053" sldId="291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2820579354" sldId="292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742215328" sldId="293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3038258661" sldId="294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2768542379" sldId="296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1758581877" sldId="298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3823608504" sldId="300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3375473779" sldId="302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1577887585" sldId="304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2805939401" sldId="305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1060080593" sldId="307"/>
        </pc:sldMkLst>
      </pc:sldChg>
      <pc:sldChg chg="del">
        <pc:chgData name="Iva Frýzová" userId="ebf8b370-5ae2-4d7b-9a79-f009307c4721" providerId="ADAL" clId="{3CD9FC0C-39B0-43F0-8D5D-DEDC9042F35B}" dt="2024-08-11T15:47:13.898" v="21" actId="47"/>
        <pc:sldMkLst>
          <pc:docMk/>
          <pc:sldMk cId="1714896090" sldId="30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A3DF6-99BB-4F9A-BF8B-B067AFA8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93DF6D-676A-460F-90E5-A8FD49A88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7F95A-7784-44B8-BFBD-F2E6FCC0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3EAA4A-EC08-4E3F-B792-6455C4E7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0CEE81-07DF-4C97-9967-2D24846B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80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1F989-F9F9-4F08-8B50-97050480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3E0F0D-99C1-4535-BA59-4C6EB859C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C42C09-3A52-4ADF-B81F-064AF4A2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D4C48B-1F8C-4A0A-9DEB-56901A8F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AC3E36-9BD1-4314-BB2C-5E95EA90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26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63B92E-DDC0-4DDE-8CE4-FAA3BD32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8FB430-3A98-4729-B3DA-F5316A9C1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602FF1-7FC3-4855-B433-C775BFF2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848047-FBE2-4200-A397-A8E734BA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9E1D55-3B3C-4514-91C3-A30B8CB4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99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F8C14-B260-4E87-B145-86D8EC47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A82645-B33C-4F7E-A437-D71B2C07B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4D02AA-9495-4F4F-82BB-8D41840C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2C46DE-1AAF-4354-ADFA-41EDD716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74B8AF-1548-4996-8AFE-AF068E41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19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E17CD-1DBE-4CD8-A02E-9705E73B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FAC02B-2961-4CE6-A169-91130535B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E1BA5B-EC55-458C-9B39-7B67EE2D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41D6A5-52EC-4F9B-AB32-D09C1E01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D23BAF-3162-4CCC-A8CE-EAA9DD3B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45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F96B0-9104-4B5C-94A8-395F43DD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631D8-2EA3-46DF-9D69-D0365F0B4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937DE3-C710-4CEC-A0A5-AE71D1A92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6880-609C-4C35-ABD1-8C1B7050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FDA489-5CBD-407F-B8C7-6A0B7456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A615B7-4C2D-4E9A-8F9C-FD6C0C04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2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25A6B-35E6-43AF-B7EC-04382B25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94328D-0CA9-4AAE-A376-38D328CC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753333-75D1-4FAF-B5AF-701FC9A84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0C386A-ECFC-4F35-A0FD-84D9093C4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989297-3DD7-4160-9E58-54EA31364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661292-7385-4C9B-AC32-BAF7E75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381B6F3-A2C9-4387-AA1C-E84F77E4D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1463E6-3B62-46B0-8013-CFF13FBF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07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4C481-F0A8-4013-9E68-573DB2FC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1AC2D2-7633-4241-9B3B-F5639632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C3AA9D-912A-45A5-83E7-687077AF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D8CFC7-DFCB-4E5D-B7D1-D65484D5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1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DA8C9E-15BC-47DE-B97A-D7F6A918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EF70F3-1894-4141-95EA-782A910B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769A3D-61FA-49FA-B36D-6517B85B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7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08C92-58B2-4DF9-911D-4153345A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284EE-5E91-46F1-9395-071C3FF8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DBE018-24C5-4C21-89B2-FFEE89B0C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EE0F2B-E009-4E34-81DA-EA3E9D8C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ED337A-2F24-4259-9994-53115155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FF1C2C-CE44-4C11-BF09-F54522CB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7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51DD2-3AB2-4759-AB1E-316DE14D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45343B-956E-4CD8-9CDB-0D2C1740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D97C8E-9A8B-4D4E-B76B-62D8B091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389873-ABF5-441E-8339-E00A5852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E3E8F9-D727-4E8A-A4C5-B3731A52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91C22B-B143-49E5-AD85-4925954B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9DF596-1CE5-4610-A362-FB58E7C4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FC5853-11D1-474E-8BC8-6629EB385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EDF9A-11EE-472F-AED0-8FAB8B011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2BC9-D626-4D25-B81F-64EBA05965CE}" type="datetimeFigureOut">
              <a:rPr lang="cs-CZ" smtClean="0"/>
              <a:t>11.08.2024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9FC91D-DD30-445F-A89F-A77C865B3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7E017E-7887-4A08-AB5E-4E0EC3AC9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93B7-788B-425F-A0B3-5311E85EC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0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2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DD507E-538E-4925-B4F4-D170458D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Výukový program BYLINKY </a:t>
            </a:r>
          </a:p>
        </p:txBody>
      </p:sp>
      <p:pic>
        <p:nvPicPr>
          <p:cNvPr id="17410" name="Picture 2" descr="Popis není dostupný.">
            <a:extLst>
              <a:ext uri="{FF2B5EF4-FFF2-40B4-BE49-F238E27FC236}">
                <a16:creationId xmlns:a16="http://schemas.microsoft.com/office/drawing/2014/main" id="{CE4B5C51-7871-48FC-B3CA-3803D292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r="2842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B36A3-2127-4C7E-ADA6-DC6F4496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organizaci výuky: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Doporučený věk žáků: </a:t>
            </a:r>
            <a:r>
              <a:rPr lang="cs-CZ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až V. ročník, červen </a:t>
            </a:r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cs-CZ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září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Organizace dle sociálního hlediska: </a:t>
            </a:r>
            <a:r>
              <a:rPr lang="cs-CZ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střídání hromadné a skupinové formy výuky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Organizace dle normativního hlediska: </a:t>
            </a:r>
            <a:r>
              <a:rPr lang="cs-CZ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terénní výuka</a:t>
            </a:r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(výuka na školní zahradě)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Doporučený čas: </a:t>
            </a:r>
            <a:r>
              <a:rPr lang="cs-CZ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 min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8961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1" name="Rectangle 153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DA643F-22F3-48C5-A4E3-786513AD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b="1"/>
              <a:t>9) Společné pití čaje</a:t>
            </a:r>
          </a:p>
        </p:txBody>
      </p:sp>
      <p:sp>
        <p:nvSpPr>
          <p:cNvPr id="153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6" name="Content Placeholder 15365">
            <a:extLst>
              <a:ext uri="{FF2B5EF4-FFF2-40B4-BE49-F238E27FC236}">
                <a16:creationId xmlns:a16="http://schemas.microsoft.com/office/drawing/2014/main" id="{00FBDBE5-4A66-4453-B015-33DC758E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1900"/>
              <a:t>Rozdáme žákům kelímky s čajem a ochutnáváme.</a:t>
            </a:r>
            <a:endParaRPr lang="en-US" sz="1900"/>
          </a:p>
          <a:p>
            <a:r>
              <a:rPr lang="cs-CZ" sz="1900"/>
              <a:t>Společně diskutujeme, co se dnes dozvěděli o jednotlivých bylinkách, ale také celé skupině rostlin s názvem bylinky.</a:t>
            </a:r>
          </a:p>
          <a:p>
            <a:r>
              <a:rPr lang="cs-CZ" sz="1900"/>
              <a:t>Jako doplňkovou zpětnou vazbu se můžeme žáků zeptat, která z činností je nejvíce bavila. To však nejlépe poznáme na základě pozorování žáků při práci.</a:t>
            </a:r>
          </a:p>
        </p:txBody>
      </p:sp>
      <p:pic>
        <p:nvPicPr>
          <p:cNvPr id="3" name="Picture 4" descr="Popis není dostupný.">
            <a:extLst>
              <a:ext uri="{FF2B5EF4-FFF2-40B4-BE49-F238E27FC236}">
                <a16:creationId xmlns:a16="http://schemas.microsoft.com/office/drawing/2014/main" id="{822E8120-FE51-85D0-ADAF-9B34F13F5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r="1814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7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D2BDC3-C355-4852-A194-23C543CF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58" y="706688"/>
            <a:ext cx="6251110" cy="843765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Vyvození tématu</a:t>
            </a:r>
            <a:endParaRPr lang="cs-CZ" sz="5400" dirty="0"/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368A8390-0808-4778-8D68-4E710249E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6909849-A2AA-4190-8CE5-E1666186C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281" y="2706624"/>
            <a:ext cx="7113864" cy="3857426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se postaví kolem velkého stolu, učitel postupně vytahuje z košíku/bedýnky vzorky výrobků, pro jejichž výrobu byly použity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vybrané bylinky. 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si mohou vzít každý do ruky jeden předmět, prohlédnout si jej a očichat. 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Otázky pro žáky: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společnou vlastností těchto předmětů? (měli by vyvodit, že příjemně voní)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říkáme rostlinám, které pěstujeme pro jejich vůni? (bylinky)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všechno se z bylinek může vyrobit? (čaje, mýdla, bonbony, čokoláda, koření do jídla, …)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Prozradíme žákům, že se dnes budeme bylinkami zabývat a společně se o některých z nich naučíme trochu víc.</a:t>
            </a:r>
          </a:p>
        </p:txBody>
      </p:sp>
    </p:spTree>
    <p:extLst>
      <p:ext uri="{BB962C8B-B14F-4D97-AF65-F5344CB8AC3E}">
        <p14:creationId xmlns:p14="http://schemas.microsoft.com/office/powerpoint/2010/main" val="13619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6442E7-1730-48BB-8EAC-B7F39301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2) Čichové vnímání</a:t>
            </a:r>
          </a:p>
        </p:txBody>
      </p:sp>
      <p:pic>
        <p:nvPicPr>
          <p:cNvPr id="2" name="Picture 6" descr="Popis není dostupný.">
            <a:extLst>
              <a:ext uri="{FF2B5EF4-FFF2-40B4-BE49-F238E27FC236}">
                <a16:creationId xmlns:a16="http://schemas.microsoft.com/office/drawing/2014/main" id="{7E6D71C8-C97B-3212-7FFB-1223D3A0B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r="472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D0673-090E-4B12-B594-6B4C620ED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Žáci si vylosují kelímky, ve kterých je nadrceno několik lístků jedné bylinky. Úkolem žáků je pomocí čichu vyhledat ostatní spolužáky, kteří mají stejnou bylinku.</a:t>
            </a:r>
          </a:p>
          <a:p>
            <a:r>
              <a:rPr lang="cs-CZ" sz="2200"/>
              <a:t>Kontrolu provedou žáci plným otevřením kelímku a pomocí vizuální kontroly.</a:t>
            </a:r>
          </a:p>
          <a:p>
            <a:r>
              <a:rPr lang="cs-CZ" sz="2200"/>
              <a:t>Každá skupinka se pokusí na základě čichové paměti uvést, co jim daná vůně evokuje.</a:t>
            </a:r>
          </a:p>
        </p:txBody>
      </p:sp>
    </p:spTree>
    <p:extLst>
      <p:ext uri="{BB962C8B-B14F-4D97-AF65-F5344CB8AC3E}">
        <p14:creationId xmlns:p14="http://schemas.microsoft.com/office/powerpoint/2010/main" val="78992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B4F690-ADD4-4B7A-95BC-3161B475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3) Co k sobě patří</a:t>
            </a:r>
          </a:p>
        </p:txBody>
      </p:sp>
      <p:pic>
        <p:nvPicPr>
          <p:cNvPr id="4" name="Picture 6" descr="Popis není dostupný.">
            <a:extLst>
              <a:ext uri="{FF2B5EF4-FFF2-40B4-BE49-F238E27FC236}">
                <a16:creationId xmlns:a16="http://schemas.microsoft.com/office/drawing/2014/main" id="{E77FF6AF-7AEF-8D12-3B05-349D915B3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r="2453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4A99C-F2C1-4CC8-A6A9-3193AE00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000"/>
              <a:t>Vyskládáme žákům na stůl bylinky v květináčích a vyzveme každou skupinku, aby našli „svou“ bylinku.</a:t>
            </a:r>
          </a:p>
          <a:p>
            <a:r>
              <a:rPr lang="cs-CZ" sz="2000"/>
              <a:t>V dalším kroku se pokusí vyhledat na stole mezi předměty ty, které by mohly patřit jejich bylinky – výběr mohou založit na čichů (shodné vůně), případně na vizuální podobě rostliny a obrázku na obalech.</a:t>
            </a:r>
          </a:p>
          <a:p>
            <a:r>
              <a:rPr lang="cs-CZ" sz="2000"/>
              <a:t>Ve třetím kroku ukazujeme žákům postupně obrázky jednotlivých bylinek. Úkolem žáků je přiřadit fotografii s názvem ke své bylince, případně k bylinkám ostatních.</a:t>
            </a:r>
          </a:p>
        </p:txBody>
      </p:sp>
    </p:spTree>
    <p:extLst>
      <p:ext uri="{BB962C8B-B14F-4D97-AF65-F5344CB8AC3E}">
        <p14:creationId xmlns:p14="http://schemas.microsoft.com/office/powerpoint/2010/main" val="369150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0237E7-05F0-40C7-B0C0-A1BA9BF6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1" y="329184"/>
            <a:ext cx="6692075" cy="1783080"/>
          </a:xfrm>
        </p:spPr>
        <p:txBody>
          <a:bodyPr anchor="b">
            <a:normAutofit/>
          </a:bodyPr>
          <a:lstStyle/>
          <a:p>
            <a:r>
              <a:rPr lang="cs-CZ" sz="5400" dirty="0"/>
              <a:t>4) </a:t>
            </a:r>
            <a:r>
              <a:rPr lang="cs-CZ" sz="5400" b="1" dirty="0"/>
              <a:t>Bylinky se představují </a:t>
            </a:r>
          </a:p>
        </p:txBody>
      </p:sp>
      <p:pic>
        <p:nvPicPr>
          <p:cNvPr id="7170" name="Picture 2" descr="Popis není dostupný.">
            <a:extLst>
              <a:ext uri="{FF2B5EF4-FFF2-40B4-BE49-F238E27FC236}">
                <a16:creationId xmlns:a16="http://schemas.microsoft.com/office/drawing/2014/main" id="{7D3654F4-E27C-4013-A051-2BA7CA7B9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r="2842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28571-BD01-4CF7-9652-AC6561D2D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Postupně procházíme jednotlivé bylinky. Příslušnou bylinku představují ti žáci, kteří se danou bylinkou zabývali. </a:t>
            </a:r>
          </a:p>
          <a:p>
            <a:r>
              <a:rPr lang="cs-CZ" sz="2200" dirty="0"/>
              <a:t>Dodržujeme totožnou strukturu.</a:t>
            </a:r>
          </a:p>
          <a:p>
            <a:pPr lvl="1"/>
            <a:r>
              <a:rPr lang="cs-CZ" sz="1800" dirty="0"/>
              <a:t>UVEDENÍ NÁZVU</a:t>
            </a:r>
          </a:p>
          <a:p>
            <a:pPr lvl="1"/>
            <a:r>
              <a:rPr lang="cs-CZ" sz="1800" dirty="0"/>
              <a:t>PŘEČTENÍ TEXTU V KARTĚ BYLINKY</a:t>
            </a:r>
          </a:p>
          <a:p>
            <a:pPr lvl="1"/>
            <a:r>
              <a:rPr lang="cs-CZ" sz="1800" dirty="0"/>
              <a:t>PŘEDSTAVENÍ VÝROBKŮ/VYUŽITÍ DANÉ BYLINKY</a:t>
            </a:r>
          </a:p>
        </p:txBody>
      </p:sp>
    </p:spTree>
    <p:extLst>
      <p:ext uri="{BB962C8B-B14F-4D97-AF65-F5344CB8AC3E}">
        <p14:creationId xmlns:p14="http://schemas.microsoft.com/office/powerpoint/2010/main" val="9539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7B7488-32E2-4D90-B237-F134C3ED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5) Výsadba bylinek do záhonu</a:t>
            </a:r>
          </a:p>
        </p:txBody>
      </p:sp>
      <p:pic>
        <p:nvPicPr>
          <p:cNvPr id="8196" name="Picture 4" descr="Popis není dostupný.">
            <a:extLst>
              <a:ext uri="{FF2B5EF4-FFF2-40B4-BE49-F238E27FC236}">
                <a16:creationId xmlns:a16="http://schemas.microsoft.com/office/drawing/2014/main" id="{07E81076-A49C-4BAA-91D1-A4F7D1D54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815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BF868-03FB-47AE-917C-77F245A2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Žáci s pomocí motyček a sázecích lopatek vyplejí záhon a zkypří na něm půd.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Následně do předem vymezených míst vysadí sazenice bylinek.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Zasazené bylinky zalijeme a společně zopakujeme názvy zasazených bylinek.</a:t>
            </a:r>
          </a:p>
        </p:txBody>
      </p:sp>
    </p:spTree>
    <p:extLst>
      <p:ext uri="{BB962C8B-B14F-4D97-AF65-F5344CB8AC3E}">
        <p14:creationId xmlns:p14="http://schemas.microsoft.com/office/powerpoint/2010/main" val="3795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477010-76F4-49C0-BDC0-4BA9B928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000" b="1"/>
              <a:t>6) Příprava levandulových pytlíčků</a:t>
            </a:r>
          </a:p>
        </p:txBody>
      </p:sp>
      <p:pic>
        <p:nvPicPr>
          <p:cNvPr id="10242" name="Picture 2" descr="Popis není dostupný.">
            <a:extLst>
              <a:ext uri="{FF2B5EF4-FFF2-40B4-BE49-F238E27FC236}">
                <a16:creationId xmlns:a16="http://schemas.microsoft.com/office/drawing/2014/main" id="{BB2FEAAA-706D-4504-9833-2ED3EB4BA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F0560-05C5-4B30-A187-619C60C10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Z předem připravené sušené levandule žáci vyrábí vonné pytlíčky. 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Každý žák si vezme svazek sušené levandule a do mísy sdrhne všechny květy.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Následně si vybere sáček z organzy a ten levandulí napěchuje.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Pevně uvázaný sáček opatří jmenovkou.</a:t>
            </a:r>
          </a:p>
        </p:txBody>
      </p:sp>
    </p:spTree>
    <p:extLst>
      <p:ext uri="{BB962C8B-B14F-4D97-AF65-F5344CB8AC3E}">
        <p14:creationId xmlns:p14="http://schemas.microsoft.com/office/powerpoint/2010/main" val="215703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6975D8-4488-4306-AA3A-D39FE7F5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7) Příprava bylinkových čajů</a:t>
            </a:r>
          </a:p>
        </p:txBody>
      </p:sp>
      <p:pic>
        <p:nvPicPr>
          <p:cNvPr id="12290" name="Picture 2" descr="Popis není dostupný.">
            <a:extLst>
              <a:ext uri="{FF2B5EF4-FFF2-40B4-BE49-F238E27FC236}">
                <a16:creationId xmlns:a16="http://schemas.microsoft.com/office/drawing/2014/main" id="{036A37FC-5CDD-462F-8DB7-C6A759CF3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1DDF8899-C5C0-4A08-A800-CB8E933F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Společně se žáky připravíme čaj z máty a meduňky, případně dalších bylinek.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Žáci mohou pomoci připravit konvice a sáčky s čajem.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Zalévání vřelou vodou provádí učitel, případně starší žáci pod dozorem učitele.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Můžeme zvolit také přípravu studených nápojů. U této varianty se mohou zapojit žáci do všech fází přípravy.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2833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9" name="Rectangle 1229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6975D8-4488-4306-AA3A-D39FE7F5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8) Křížovka aneb co jsme si zapamatovali</a:t>
            </a:r>
          </a:p>
        </p:txBody>
      </p:sp>
      <p:pic>
        <p:nvPicPr>
          <p:cNvPr id="3" name="Picture 4" descr="Popis není dostupný.">
            <a:extLst>
              <a:ext uri="{FF2B5EF4-FFF2-40B4-BE49-F238E27FC236}">
                <a16:creationId xmlns:a16="http://schemas.microsoft.com/office/drawing/2014/main" id="{103649DD-D946-1FCF-6034-F676ADC31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42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1DDF8899-C5C0-4A08-A800-CB8E933F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Pro fixace a zároveň kontrolu nabytých znalostí můžeme využít křížovku s tajenkou.</a:t>
            </a:r>
          </a:p>
          <a:p>
            <a:pPr mar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Pokud ji zalaminujeme, lze ji doplňovat pomocí mazací fixy a použít opakovaně.</a:t>
            </a:r>
          </a:p>
          <a:p>
            <a:pPr marL="457200" lvl="1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Jednotlivé nápovědy rozmístíme po zahradě, ideálně na viditelném místě a v dostatečných vzdálenostech od sebe.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180872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616</Words>
  <Application>Microsoft Office PowerPoint</Application>
  <PresentationFormat>Širokoúhlá obrazovka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Výukový program BYLINKY </vt:lpstr>
      <vt:lpstr>1) Vyvození tématu</vt:lpstr>
      <vt:lpstr>2) Čichové vnímání</vt:lpstr>
      <vt:lpstr>3) Co k sobě patří</vt:lpstr>
      <vt:lpstr>4) Bylinky se představují </vt:lpstr>
      <vt:lpstr>5) Výsadba bylinek do záhonu</vt:lpstr>
      <vt:lpstr>6) Příprava levandulových pytlíčků</vt:lpstr>
      <vt:lpstr>7) Příprava bylinkových čajů</vt:lpstr>
      <vt:lpstr>8) Křížovka aneb co jsme si zapamatovali</vt:lpstr>
      <vt:lpstr>9) Společné pití čaje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biologie 2</dc:title>
  <dc:creator>Iva Frýzová</dc:creator>
  <cp:lastModifiedBy>Iva Frýzová</cp:lastModifiedBy>
  <cp:revision>8</cp:revision>
  <dcterms:created xsi:type="dcterms:W3CDTF">2021-10-14T06:16:44Z</dcterms:created>
  <dcterms:modified xsi:type="dcterms:W3CDTF">2024-08-11T15:47:16Z</dcterms:modified>
</cp:coreProperties>
</file>