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56" r:id="rId5"/>
    <p:sldId id="270" r:id="rId6"/>
    <p:sldId id="257" r:id="rId7"/>
    <p:sldId id="258" r:id="rId8"/>
    <p:sldId id="259" r:id="rId9"/>
    <p:sldId id="260" r:id="rId10"/>
    <p:sldId id="273" r:id="rId11"/>
    <p:sldId id="261" r:id="rId12"/>
    <p:sldId id="268" r:id="rId13"/>
    <p:sldId id="262" r:id="rId14"/>
    <p:sldId id="263" r:id="rId15"/>
    <p:sldId id="264" r:id="rId16"/>
    <p:sldId id="265" r:id="rId17"/>
    <p:sldId id="266" r:id="rId18"/>
    <p:sldId id="269" r:id="rId19"/>
    <p:sldId id="272" r:id="rId20"/>
    <p:sldId id="271" r:id="rId21"/>
    <p:sldId id="26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66FC"/>
    <a:srgbClr val="022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4E0F6-C629-3596-4515-A2A47304E2F6}" v="1" dt="2025-03-03T12:26:01.6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7356" autoAdjust="0"/>
  </p:normalViewPr>
  <p:slideViewPr>
    <p:cSldViewPr snapToGrid="0">
      <p:cViewPr varScale="1">
        <p:scale>
          <a:sx n="107" d="100"/>
          <a:sy n="107" d="100"/>
        </p:scale>
        <p:origin x="690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mátlová Anna" userId="S::anna.zmatlova@npi.cz::c2b9cb2f-dccf-4ac0-9e14-1c906fe2fc25" providerId="AD" clId="Web-{E034E0F6-C629-3596-4515-A2A47304E2F6}"/>
    <pc:docChg chg="modSld">
      <pc:chgData name="Zmátlová Anna" userId="S::anna.zmatlova@npi.cz::c2b9cb2f-dccf-4ac0-9e14-1c906fe2fc25" providerId="AD" clId="Web-{E034E0F6-C629-3596-4515-A2A47304E2F6}" dt="2025-03-03T12:26:01.642" v="0" actId="1076"/>
      <pc:docMkLst>
        <pc:docMk/>
      </pc:docMkLst>
      <pc:sldChg chg="modSp">
        <pc:chgData name="Zmátlová Anna" userId="S::anna.zmatlova@npi.cz::c2b9cb2f-dccf-4ac0-9e14-1c906fe2fc25" providerId="AD" clId="Web-{E034E0F6-C629-3596-4515-A2A47304E2F6}" dt="2025-03-03T12:26:01.642" v="0" actId="1076"/>
        <pc:sldMkLst>
          <pc:docMk/>
          <pc:sldMk cId="1686704267" sldId="266"/>
        </pc:sldMkLst>
        <pc:spChg chg="mod">
          <ac:chgData name="Zmátlová Anna" userId="S::anna.zmatlova@npi.cz::c2b9cb2f-dccf-4ac0-9e14-1c906fe2fc25" providerId="AD" clId="Web-{E034E0F6-C629-3596-4515-A2A47304E2F6}" dt="2025-03-03T12:26:01.642" v="0" actId="1076"/>
          <ac:spMkLst>
            <pc:docMk/>
            <pc:sldMk cId="1686704267" sldId="266"/>
            <ac:spMk id="16" creationId="{3B01F3B5-DEF1-4215-81F8-A2AE38F547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F24C26B-1C45-4D0C-86D7-810B7AC39E9F}" type="datetimeFigureOut">
              <a:rPr lang="cs-CZ" smtClean="0"/>
              <a:pPr/>
              <a:t>05.08.2025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7F8F09A-4B79-42B7-A0E5-E0ACD3FB5C4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9038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94286-DC82-40AA-BE74-2033CB35A5A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756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94286-DC82-40AA-BE74-2033CB35A5A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388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94286-DC82-40AA-BE74-2033CB35A5A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250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celé prezentace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94092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95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" name="Zástupný symbol pro text 6">
            <a:extLst>
              <a:ext uri="{FF2B5EF4-FFF2-40B4-BE49-F238E27FC236}">
                <a16:creationId xmlns:a16="http://schemas.microsoft.com/office/drawing/2014/main" id="{5CF358EC-34A8-4867-8956-3BF8B9F6B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3" y="1829386"/>
            <a:ext cx="3071386" cy="4552444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Autor</a:t>
            </a:r>
          </a:p>
        </p:txBody>
      </p:sp>
      <p:sp>
        <p:nvSpPr>
          <p:cNvPr id="18" name="Zástupný symbol pro text 6">
            <a:extLst>
              <a:ext uri="{FF2B5EF4-FFF2-40B4-BE49-F238E27FC236}">
                <a16:creationId xmlns:a16="http://schemas.microsoft.com/office/drawing/2014/main" id="{A431622F-AA7B-409D-AE99-59D33AD6ED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5617" y="1839071"/>
            <a:ext cx="7474382" cy="4552444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Název oddílu</a:t>
            </a:r>
          </a:p>
        </p:txBody>
      </p:sp>
    </p:spTree>
    <p:extLst>
      <p:ext uri="{BB962C8B-B14F-4D97-AF65-F5344CB8AC3E}">
        <p14:creationId xmlns:p14="http://schemas.microsoft.com/office/powerpoint/2010/main" val="423741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DÍ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F01AF70-9F6D-432D-9CA3-1DB3B770071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4064400" cy="6858000"/>
          </a:xfrm>
          <a:prstGeom prst="rect">
            <a:avLst/>
          </a:prstGeom>
          <a:solidFill>
            <a:srgbClr val="3566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8918" y="3767367"/>
            <a:ext cx="7551081" cy="540000"/>
          </a:xfrm>
        </p:spPr>
        <p:txBody>
          <a:bodyPr anchor="b" anchorCtr="0"/>
          <a:lstStyle>
            <a:lvl1pPr>
              <a:defRPr>
                <a:solidFill>
                  <a:srgbClr val="3566FC"/>
                </a:solidFill>
              </a:defRPr>
            </a:lvl1pPr>
          </a:lstStyle>
          <a:p>
            <a:r>
              <a:rPr lang="cs-CZ" dirty="0"/>
              <a:t>Název oddílu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15" y="4619768"/>
            <a:ext cx="7551081" cy="1840949"/>
          </a:xfrm>
          <a:prstGeom prst="rect">
            <a:avLst/>
          </a:prstGeom>
        </p:spPr>
        <p:txBody>
          <a:bodyPr bIns="0" anchor="t" anchorCtr="0"/>
          <a:lstStyle>
            <a:lvl1pPr algn="l">
              <a:defRPr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  <p:sp>
        <p:nvSpPr>
          <p:cNvPr id="9" name="Zástupný symbol pro text 6">
            <a:extLst>
              <a:ext uri="{FF2B5EF4-FFF2-40B4-BE49-F238E27FC236}">
                <a16:creationId xmlns:a16="http://schemas.microsoft.com/office/drawing/2014/main" id="{E48AD518-AA06-499F-A7B6-7C2C72199A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8917" y="4307368"/>
            <a:ext cx="7551081" cy="312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3566FC"/>
                </a:solidFill>
              </a:defRPr>
            </a:lvl1pPr>
          </a:lstStyle>
          <a:p>
            <a:pPr lvl="0"/>
            <a:r>
              <a:rPr lang="cs-CZ" dirty="0"/>
              <a:t>Autor prezentace</a:t>
            </a:r>
          </a:p>
        </p:txBody>
      </p:sp>
      <p:sp>
        <p:nvSpPr>
          <p:cNvPr id="10" name="Zástupný symbol pro číslo snímku 10">
            <a:extLst>
              <a:ext uri="{FF2B5EF4-FFF2-40B4-BE49-F238E27FC236}">
                <a16:creationId xmlns:a16="http://schemas.microsoft.com/office/drawing/2014/main" id="{B8F0634D-52D6-47B5-AB28-169F920B05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0000" y="6472402"/>
            <a:ext cx="478322" cy="365125"/>
          </a:xfrm>
        </p:spPr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2516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9899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1829386"/>
            <a:ext cx="10799887" cy="4552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90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 NA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58924-CCAD-4E3F-B665-5C32717A2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8600FEA0-D8DA-4042-AA0F-4222A61C08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2459958"/>
            <a:ext cx="10799887" cy="39218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216E"/>
                </a:solidFill>
              </a:defRPr>
            </a:lvl1pPr>
          </a:lstStyle>
          <a:p>
            <a:pPr lvl="0"/>
            <a:r>
              <a:rPr lang="cs-CZ" dirty="0"/>
              <a:t>Vložte text</a:t>
            </a:r>
          </a:p>
        </p:txBody>
      </p:sp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264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zápatí 9" descr="Název kapitoly nebo prezentace">
            <a:extLst>
              <a:ext uri="{FF2B5EF4-FFF2-40B4-BE49-F238E27FC236}">
                <a16:creationId xmlns:a16="http://schemas.microsoft.com/office/drawing/2014/main" id="{02425D0F-AB39-4584-9916-C5327620A8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711299" y="6472402"/>
            <a:ext cx="10988700" cy="365125"/>
          </a:xfrm>
        </p:spPr>
        <p:txBody>
          <a:bodyPr/>
          <a:lstStyle/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55E342FB-0466-4BD2-8C72-ACE5283C3E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12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3566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0CBFCE00-F405-4773-A16B-92F7B8EB0E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2C830FA0-7A80-43C6-8BC9-AFFE24BFCA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02216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6CCB7039-AA98-49E4-8B4A-52BC68AAC6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" name="Nadpis 1" descr="Název celé prezentace">
            <a:extLst>
              <a:ext uri="{FF2B5EF4-FFF2-40B4-BE49-F238E27FC236}">
                <a16:creationId xmlns:a16="http://schemas.microsoft.com/office/drawing/2014/main" id="{944A9230-67BB-4BAB-8165-DEA961BAF1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0000" y="3767367"/>
            <a:ext cx="10800000" cy="5400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Poděkování</a:t>
            </a:r>
          </a:p>
        </p:txBody>
      </p:sp>
      <p:sp>
        <p:nvSpPr>
          <p:cNvPr id="8" name="Zástupný symbol pro text 6">
            <a:extLst>
              <a:ext uri="{FF2B5EF4-FFF2-40B4-BE49-F238E27FC236}">
                <a16:creationId xmlns:a16="http://schemas.microsoft.com/office/drawing/2014/main" id="{510DC5AE-FBD1-4517-9A6C-37BB53E859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112" y="4307366"/>
            <a:ext cx="10799887" cy="156117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cs-CZ" dirty="0"/>
              <a:t>Doplňující text</a:t>
            </a:r>
          </a:p>
        </p:txBody>
      </p:sp>
    </p:spTree>
    <p:extLst>
      <p:ext uri="{BB962C8B-B14F-4D97-AF65-F5344CB8AC3E}">
        <p14:creationId xmlns:p14="http://schemas.microsoft.com/office/powerpoint/2010/main" val="281470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3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E40F3F4-94A9-4120-90FE-4ACA0875C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829385"/>
            <a:ext cx="10800000" cy="54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Nadpis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A0724DD-4174-473C-8B73-E9D964B83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2458799"/>
            <a:ext cx="10800000" cy="392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Vložte text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A89495-FC0D-4FA4-B0CA-F2DBE5EF9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98" y="6472402"/>
            <a:ext cx="10988702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Název kapitoly nebo prezentace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D618CD-F454-4373-8877-B6B6C05F1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0000" y="6472402"/>
            <a:ext cx="478322" cy="365125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356613-8A80-4DFD-A719-CAB816A20D3A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72FED396-82C8-420D-8B0C-F5C3023B236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3699" y="183600"/>
            <a:ext cx="367200" cy="2448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7134108-AAF2-46F8-AD42-328F352FA3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299" y="0"/>
            <a:ext cx="540000" cy="540000"/>
          </a:xfrm>
          <a:prstGeom prst="rect">
            <a:avLst/>
          </a:prstGeom>
          <a:solidFill>
            <a:srgbClr val="3566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4C9B2C86-C5E1-462E-84F6-EE174D951E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9299" y="162000"/>
            <a:ext cx="324000" cy="216000"/>
          </a:xfrm>
          <a:custGeom>
            <a:avLst/>
            <a:gdLst>
              <a:gd name="T0" fmla="*/ 1537 w 9792"/>
              <a:gd name="T1" fmla="*/ 4392 h 6528"/>
              <a:gd name="T2" fmla="*/ 1889 w 9792"/>
              <a:gd name="T3" fmla="*/ 4537 h 6528"/>
              <a:gd name="T4" fmla="*/ 237 w 9792"/>
              <a:gd name="T5" fmla="*/ 4466 h 6528"/>
              <a:gd name="T6" fmla="*/ 405 w 9792"/>
              <a:gd name="T7" fmla="*/ 4201 h 6528"/>
              <a:gd name="T8" fmla="*/ 386 w 9792"/>
              <a:gd name="T9" fmla="*/ 1612 h 6528"/>
              <a:gd name="T10" fmla="*/ 215 w 9792"/>
              <a:gd name="T11" fmla="*/ 1409 h 6528"/>
              <a:gd name="T12" fmla="*/ 1316 w 9792"/>
              <a:gd name="T13" fmla="*/ 1325 h 6528"/>
              <a:gd name="T14" fmla="*/ 1585 w 9792"/>
              <a:gd name="T15" fmla="*/ 1377 h 6528"/>
              <a:gd name="T16" fmla="*/ 2469 w 9792"/>
              <a:gd name="T17" fmla="*/ 1261 h 6528"/>
              <a:gd name="T18" fmla="*/ 3510 w 9792"/>
              <a:gd name="T19" fmla="*/ 1721 h 6528"/>
              <a:gd name="T20" fmla="*/ 3747 w 9792"/>
              <a:gd name="T21" fmla="*/ 4154 h 6528"/>
              <a:gd name="T22" fmla="*/ 3892 w 9792"/>
              <a:gd name="T23" fmla="*/ 4443 h 6528"/>
              <a:gd name="T24" fmla="*/ 2207 w 9792"/>
              <a:gd name="T25" fmla="*/ 4539 h 6528"/>
              <a:gd name="T26" fmla="*/ 2592 w 9792"/>
              <a:gd name="T27" fmla="*/ 4423 h 6528"/>
              <a:gd name="T28" fmla="*/ 2719 w 9792"/>
              <a:gd name="T29" fmla="*/ 4076 h 6528"/>
              <a:gd name="T30" fmla="*/ 2580 w 9792"/>
              <a:gd name="T31" fmla="*/ 1654 h 6528"/>
              <a:gd name="T32" fmla="*/ 2119 w 9792"/>
              <a:gd name="T33" fmla="*/ 1311 h 6528"/>
              <a:gd name="T34" fmla="*/ 1466 w 9792"/>
              <a:gd name="T35" fmla="*/ 1525 h 6528"/>
              <a:gd name="T36" fmla="*/ 1439 w 9792"/>
              <a:gd name="T37" fmla="*/ 2055 h 6528"/>
              <a:gd name="T38" fmla="*/ 6632 w 9792"/>
              <a:gd name="T39" fmla="*/ 1731 h 6528"/>
              <a:gd name="T40" fmla="*/ 6462 w 9792"/>
              <a:gd name="T41" fmla="*/ 1447 h 6528"/>
              <a:gd name="T42" fmla="*/ 6149 w 9792"/>
              <a:gd name="T43" fmla="*/ 1311 h 6528"/>
              <a:gd name="T44" fmla="*/ 5557 w 9792"/>
              <a:gd name="T45" fmla="*/ 1438 h 6528"/>
              <a:gd name="T46" fmla="*/ 5412 w 9792"/>
              <a:gd name="T47" fmla="*/ 2412 h 6528"/>
              <a:gd name="T48" fmla="*/ 5566 w 9792"/>
              <a:gd name="T49" fmla="*/ 4449 h 6528"/>
              <a:gd name="T50" fmla="*/ 6150 w 9792"/>
              <a:gd name="T51" fmla="*/ 4574 h 6528"/>
              <a:gd name="T52" fmla="*/ 6465 w 9792"/>
              <a:gd name="T53" fmla="*/ 4437 h 6528"/>
              <a:gd name="T54" fmla="*/ 6632 w 9792"/>
              <a:gd name="T55" fmla="*/ 4148 h 6528"/>
              <a:gd name="T56" fmla="*/ 5171 w 9792"/>
              <a:gd name="T57" fmla="*/ 1272 h 6528"/>
              <a:gd name="T58" fmla="*/ 5374 w 9792"/>
              <a:gd name="T59" fmla="*/ 1468 h 6528"/>
              <a:gd name="T60" fmla="*/ 5928 w 9792"/>
              <a:gd name="T61" fmla="*/ 1246 h 6528"/>
              <a:gd name="T62" fmla="*/ 6614 w 9792"/>
              <a:gd name="T63" fmla="*/ 1314 h 6528"/>
              <a:gd name="T64" fmla="*/ 7173 w 9792"/>
              <a:gd name="T65" fmla="*/ 1612 h 6528"/>
              <a:gd name="T66" fmla="*/ 7555 w 9792"/>
              <a:gd name="T67" fmla="*/ 2119 h 6528"/>
              <a:gd name="T68" fmla="*/ 7711 w 9792"/>
              <a:gd name="T69" fmla="*/ 2799 h 6528"/>
              <a:gd name="T70" fmla="*/ 7641 w 9792"/>
              <a:gd name="T71" fmla="*/ 3536 h 6528"/>
              <a:gd name="T72" fmla="*/ 7345 w 9792"/>
              <a:gd name="T73" fmla="*/ 4107 h 6528"/>
              <a:gd name="T74" fmla="*/ 6845 w 9792"/>
              <a:gd name="T75" fmla="*/ 4487 h 6528"/>
              <a:gd name="T76" fmla="*/ 6189 w 9792"/>
              <a:gd name="T77" fmla="*/ 4642 h 6528"/>
              <a:gd name="T78" fmla="*/ 5528 w 9792"/>
              <a:gd name="T79" fmla="*/ 4504 h 6528"/>
              <a:gd name="T80" fmla="*/ 5480 w 9792"/>
              <a:gd name="T81" fmla="*/ 6351 h 6528"/>
              <a:gd name="T82" fmla="*/ 5801 w 9792"/>
              <a:gd name="T83" fmla="*/ 6459 h 6528"/>
              <a:gd name="T84" fmla="*/ 4202 w 9792"/>
              <a:gd name="T85" fmla="*/ 6421 h 6528"/>
              <a:gd name="T86" fmla="*/ 4379 w 9792"/>
              <a:gd name="T87" fmla="*/ 6183 h 6528"/>
              <a:gd name="T88" fmla="*/ 4312 w 9792"/>
              <a:gd name="T89" fmla="*/ 1514 h 6528"/>
              <a:gd name="T90" fmla="*/ 3991 w 9792"/>
              <a:gd name="T91" fmla="*/ 1344 h 6528"/>
              <a:gd name="T92" fmla="*/ 9073 w 9792"/>
              <a:gd name="T93" fmla="*/ 1309 h 6528"/>
              <a:gd name="T94" fmla="*/ 9207 w 9792"/>
              <a:gd name="T95" fmla="*/ 1574 h 6528"/>
              <a:gd name="T96" fmla="*/ 9252 w 9792"/>
              <a:gd name="T97" fmla="*/ 4255 h 6528"/>
              <a:gd name="T98" fmla="*/ 9527 w 9792"/>
              <a:gd name="T99" fmla="*/ 4502 h 6528"/>
              <a:gd name="T100" fmla="*/ 7748 w 9792"/>
              <a:gd name="T101" fmla="*/ 4532 h 6528"/>
              <a:gd name="T102" fmla="*/ 8081 w 9792"/>
              <a:gd name="T103" fmla="*/ 4357 h 6528"/>
              <a:gd name="T104" fmla="*/ 8152 w 9792"/>
              <a:gd name="T105" fmla="*/ 1724 h 6528"/>
              <a:gd name="T106" fmla="*/ 7968 w 9792"/>
              <a:gd name="T107" fmla="*/ 1420 h 6528"/>
              <a:gd name="T108" fmla="*/ 8214 w 9792"/>
              <a:gd name="T109" fmla="*/ 867 h 6528"/>
              <a:gd name="T110" fmla="*/ 8080 w 9792"/>
              <a:gd name="T111" fmla="*/ 493 h 6528"/>
              <a:gd name="T112" fmla="*/ 8252 w 9792"/>
              <a:gd name="T113" fmla="*/ 134 h 6528"/>
              <a:gd name="T114" fmla="*/ 8626 w 9792"/>
              <a:gd name="T115" fmla="*/ 1 h 6528"/>
              <a:gd name="T116" fmla="*/ 8984 w 9792"/>
              <a:gd name="T117" fmla="*/ 171 h 6528"/>
              <a:gd name="T118" fmla="*/ 9118 w 9792"/>
              <a:gd name="T119" fmla="*/ 546 h 6528"/>
              <a:gd name="T120" fmla="*/ 8946 w 9792"/>
              <a:gd name="T121" fmla="*/ 905 h 6528"/>
              <a:gd name="T122" fmla="*/ 8572 w 9792"/>
              <a:gd name="T123" fmla="*/ 1038 h 6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9792" h="6528">
                <a:moveTo>
                  <a:pt x="1439" y="2094"/>
                </a:moveTo>
                <a:lnTo>
                  <a:pt x="1439" y="4076"/>
                </a:lnTo>
                <a:lnTo>
                  <a:pt x="1440" y="4104"/>
                </a:lnTo>
                <a:lnTo>
                  <a:pt x="1441" y="4132"/>
                </a:lnTo>
                <a:lnTo>
                  <a:pt x="1443" y="4159"/>
                </a:lnTo>
                <a:lnTo>
                  <a:pt x="1447" y="4184"/>
                </a:lnTo>
                <a:lnTo>
                  <a:pt x="1451" y="4209"/>
                </a:lnTo>
                <a:lnTo>
                  <a:pt x="1458" y="4233"/>
                </a:lnTo>
                <a:lnTo>
                  <a:pt x="1464" y="4256"/>
                </a:lnTo>
                <a:lnTo>
                  <a:pt x="1471" y="4278"/>
                </a:lnTo>
                <a:lnTo>
                  <a:pt x="1480" y="4299"/>
                </a:lnTo>
                <a:lnTo>
                  <a:pt x="1489" y="4320"/>
                </a:lnTo>
                <a:lnTo>
                  <a:pt x="1499" y="4339"/>
                </a:lnTo>
                <a:lnTo>
                  <a:pt x="1512" y="4357"/>
                </a:lnTo>
                <a:lnTo>
                  <a:pt x="1524" y="4376"/>
                </a:lnTo>
                <a:lnTo>
                  <a:pt x="1537" y="4392"/>
                </a:lnTo>
                <a:lnTo>
                  <a:pt x="1551" y="4408"/>
                </a:lnTo>
                <a:lnTo>
                  <a:pt x="1568" y="4423"/>
                </a:lnTo>
                <a:lnTo>
                  <a:pt x="1584" y="4437"/>
                </a:lnTo>
                <a:lnTo>
                  <a:pt x="1601" y="4450"/>
                </a:lnTo>
                <a:lnTo>
                  <a:pt x="1620" y="4463"/>
                </a:lnTo>
                <a:lnTo>
                  <a:pt x="1639" y="4474"/>
                </a:lnTo>
                <a:lnTo>
                  <a:pt x="1660" y="4484"/>
                </a:lnTo>
                <a:lnTo>
                  <a:pt x="1681" y="4494"/>
                </a:lnTo>
                <a:lnTo>
                  <a:pt x="1703" y="4502"/>
                </a:lnTo>
                <a:lnTo>
                  <a:pt x="1727" y="4510"/>
                </a:lnTo>
                <a:lnTo>
                  <a:pt x="1752" y="4517"/>
                </a:lnTo>
                <a:lnTo>
                  <a:pt x="1778" y="4523"/>
                </a:lnTo>
                <a:lnTo>
                  <a:pt x="1804" y="4528"/>
                </a:lnTo>
                <a:lnTo>
                  <a:pt x="1831" y="4532"/>
                </a:lnTo>
                <a:lnTo>
                  <a:pt x="1859" y="4535"/>
                </a:lnTo>
                <a:lnTo>
                  <a:pt x="1889" y="4537"/>
                </a:lnTo>
                <a:lnTo>
                  <a:pt x="1920" y="4539"/>
                </a:lnTo>
                <a:lnTo>
                  <a:pt x="1951" y="4539"/>
                </a:lnTo>
                <a:lnTo>
                  <a:pt x="1951" y="4607"/>
                </a:lnTo>
                <a:lnTo>
                  <a:pt x="0" y="4607"/>
                </a:lnTo>
                <a:lnTo>
                  <a:pt x="0" y="4539"/>
                </a:lnTo>
                <a:lnTo>
                  <a:pt x="26" y="4536"/>
                </a:lnTo>
                <a:lnTo>
                  <a:pt x="50" y="4532"/>
                </a:lnTo>
                <a:lnTo>
                  <a:pt x="74" y="4528"/>
                </a:lnTo>
                <a:lnTo>
                  <a:pt x="97" y="4523"/>
                </a:lnTo>
                <a:lnTo>
                  <a:pt x="119" y="4517"/>
                </a:lnTo>
                <a:lnTo>
                  <a:pt x="141" y="4509"/>
                </a:lnTo>
                <a:lnTo>
                  <a:pt x="161" y="4502"/>
                </a:lnTo>
                <a:lnTo>
                  <a:pt x="182" y="4494"/>
                </a:lnTo>
                <a:lnTo>
                  <a:pt x="201" y="4485"/>
                </a:lnTo>
                <a:lnTo>
                  <a:pt x="218" y="4476"/>
                </a:lnTo>
                <a:lnTo>
                  <a:pt x="237" y="4466"/>
                </a:lnTo>
                <a:lnTo>
                  <a:pt x="253" y="4454"/>
                </a:lnTo>
                <a:lnTo>
                  <a:pt x="268" y="4443"/>
                </a:lnTo>
                <a:lnTo>
                  <a:pt x="284" y="4430"/>
                </a:lnTo>
                <a:lnTo>
                  <a:pt x="298" y="4417"/>
                </a:lnTo>
                <a:lnTo>
                  <a:pt x="311" y="4403"/>
                </a:lnTo>
                <a:lnTo>
                  <a:pt x="323" y="4388"/>
                </a:lnTo>
                <a:lnTo>
                  <a:pt x="336" y="4373"/>
                </a:lnTo>
                <a:lnTo>
                  <a:pt x="347" y="4356"/>
                </a:lnTo>
                <a:lnTo>
                  <a:pt x="357" y="4340"/>
                </a:lnTo>
                <a:lnTo>
                  <a:pt x="366" y="4322"/>
                </a:lnTo>
                <a:lnTo>
                  <a:pt x="374" y="4303"/>
                </a:lnTo>
                <a:lnTo>
                  <a:pt x="383" y="4285"/>
                </a:lnTo>
                <a:lnTo>
                  <a:pt x="389" y="4265"/>
                </a:lnTo>
                <a:lnTo>
                  <a:pt x="395" y="4244"/>
                </a:lnTo>
                <a:lnTo>
                  <a:pt x="400" y="4223"/>
                </a:lnTo>
                <a:lnTo>
                  <a:pt x="405" y="4201"/>
                </a:lnTo>
                <a:lnTo>
                  <a:pt x="408" y="4178"/>
                </a:lnTo>
                <a:lnTo>
                  <a:pt x="411" y="4154"/>
                </a:lnTo>
                <a:lnTo>
                  <a:pt x="413" y="4131"/>
                </a:lnTo>
                <a:lnTo>
                  <a:pt x="414" y="4106"/>
                </a:lnTo>
                <a:lnTo>
                  <a:pt x="415" y="4080"/>
                </a:lnTo>
                <a:lnTo>
                  <a:pt x="415" y="1806"/>
                </a:lnTo>
                <a:lnTo>
                  <a:pt x="414" y="1785"/>
                </a:lnTo>
                <a:lnTo>
                  <a:pt x="414" y="1764"/>
                </a:lnTo>
                <a:lnTo>
                  <a:pt x="412" y="1742"/>
                </a:lnTo>
                <a:lnTo>
                  <a:pt x="410" y="1722"/>
                </a:lnTo>
                <a:lnTo>
                  <a:pt x="407" y="1702"/>
                </a:lnTo>
                <a:lnTo>
                  <a:pt x="404" y="1683"/>
                </a:lnTo>
                <a:lnTo>
                  <a:pt x="401" y="1665"/>
                </a:lnTo>
                <a:lnTo>
                  <a:pt x="396" y="1646"/>
                </a:lnTo>
                <a:lnTo>
                  <a:pt x="391" y="1628"/>
                </a:lnTo>
                <a:lnTo>
                  <a:pt x="386" y="1612"/>
                </a:lnTo>
                <a:lnTo>
                  <a:pt x="379" y="1594"/>
                </a:lnTo>
                <a:lnTo>
                  <a:pt x="372" y="1579"/>
                </a:lnTo>
                <a:lnTo>
                  <a:pt x="365" y="1563"/>
                </a:lnTo>
                <a:lnTo>
                  <a:pt x="357" y="1548"/>
                </a:lnTo>
                <a:lnTo>
                  <a:pt x="349" y="1533"/>
                </a:lnTo>
                <a:lnTo>
                  <a:pt x="340" y="1520"/>
                </a:lnTo>
                <a:lnTo>
                  <a:pt x="329" y="1506"/>
                </a:lnTo>
                <a:lnTo>
                  <a:pt x="319" y="1493"/>
                </a:lnTo>
                <a:lnTo>
                  <a:pt x="308" y="1481"/>
                </a:lnTo>
                <a:lnTo>
                  <a:pt x="297" y="1469"/>
                </a:lnTo>
                <a:lnTo>
                  <a:pt x="285" y="1458"/>
                </a:lnTo>
                <a:lnTo>
                  <a:pt x="272" y="1446"/>
                </a:lnTo>
                <a:lnTo>
                  <a:pt x="259" y="1436"/>
                </a:lnTo>
                <a:lnTo>
                  <a:pt x="245" y="1427"/>
                </a:lnTo>
                <a:lnTo>
                  <a:pt x="231" y="1418"/>
                </a:lnTo>
                <a:lnTo>
                  <a:pt x="215" y="1409"/>
                </a:lnTo>
                <a:lnTo>
                  <a:pt x="200" y="1400"/>
                </a:lnTo>
                <a:lnTo>
                  <a:pt x="184" y="1393"/>
                </a:lnTo>
                <a:lnTo>
                  <a:pt x="167" y="1386"/>
                </a:lnTo>
                <a:lnTo>
                  <a:pt x="150" y="1380"/>
                </a:lnTo>
                <a:lnTo>
                  <a:pt x="132" y="1374"/>
                </a:lnTo>
                <a:lnTo>
                  <a:pt x="113" y="1369"/>
                </a:lnTo>
                <a:lnTo>
                  <a:pt x="113" y="1276"/>
                </a:lnTo>
                <a:lnTo>
                  <a:pt x="1183" y="1276"/>
                </a:lnTo>
                <a:lnTo>
                  <a:pt x="1203" y="1276"/>
                </a:lnTo>
                <a:lnTo>
                  <a:pt x="1221" y="1279"/>
                </a:lnTo>
                <a:lnTo>
                  <a:pt x="1238" y="1282"/>
                </a:lnTo>
                <a:lnTo>
                  <a:pt x="1256" y="1288"/>
                </a:lnTo>
                <a:lnTo>
                  <a:pt x="1271" y="1294"/>
                </a:lnTo>
                <a:lnTo>
                  <a:pt x="1287" y="1304"/>
                </a:lnTo>
                <a:lnTo>
                  <a:pt x="1302" y="1314"/>
                </a:lnTo>
                <a:lnTo>
                  <a:pt x="1316" y="1325"/>
                </a:lnTo>
                <a:lnTo>
                  <a:pt x="1329" y="1338"/>
                </a:lnTo>
                <a:lnTo>
                  <a:pt x="1341" y="1353"/>
                </a:lnTo>
                <a:lnTo>
                  <a:pt x="1353" y="1369"/>
                </a:lnTo>
                <a:lnTo>
                  <a:pt x="1364" y="1386"/>
                </a:lnTo>
                <a:lnTo>
                  <a:pt x="1374" y="1406"/>
                </a:lnTo>
                <a:lnTo>
                  <a:pt x="1383" y="1427"/>
                </a:lnTo>
                <a:lnTo>
                  <a:pt x="1392" y="1449"/>
                </a:lnTo>
                <a:lnTo>
                  <a:pt x="1400" y="1473"/>
                </a:lnTo>
                <a:lnTo>
                  <a:pt x="1405" y="1477"/>
                </a:lnTo>
                <a:lnTo>
                  <a:pt x="1409" y="1480"/>
                </a:lnTo>
                <a:lnTo>
                  <a:pt x="1412" y="1482"/>
                </a:lnTo>
                <a:lnTo>
                  <a:pt x="1414" y="1482"/>
                </a:lnTo>
                <a:lnTo>
                  <a:pt x="1457" y="1454"/>
                </a:lnTo>
                <a:lnTo>
                  <a:pt x="1499" y="1426"/>
                </a:lnTo>
                <a:lnTo>
                  <a:pt x="1542" y="1400"/>
                </a:lnTo>
                <a:lnTo>
                  <a:pt x="1585" y="1377"/>
                </a:lnTo>
                <a:lnTo>
                  <a:pt x="1627" y="1356"/>
                </a:lnTo>
                <a:lnTo>
                  <a:pt x="1670" y="1335"/>
                </a:lnTo>
                <a:lnTo>
                  <a:pt x="1712" y="1318"/>
                </a:lnTo>
                <a:lnTo>
                  <a:pt x="1753" y="1302"/>
                </a:lnTo>
                <a:lnTo>
                  <a:pt x="1794" y="1287"/>
                </a:lnTo>
                <a:lnTo>
                  <a:pt x="1836" y="1275"/>
                </a:lnTo>
                <a:lnTo>
                  <a:pt x="1877" y="1265"/>
                </a:lnTo>
                <a:lnTo>
                  <a:pt x="1918" y="1257"/>
                </a:lnTo>
                <a:lnTo>
                  <a:pt x="1958" y="1251"/>
                </a:lnTo>
                <a:lnTo>
                  <a:pt x="1999" y="1245"/>
                </a:lnTo>
                <a:lnTo>
                  <a:pt x="2039" y="1242"/>
                </a:lnTo>
                <a:lnTo>
                  <a:pt x="2080" y="1241"/>
                </a:lnTo>
                <a:lnTo>
                  <a:pt x="2182" y="1243"/>
                </a:lnTo>
                <a:lnTo>
                  <a:pt x="2281" y="1246"/>
                </a:lnTo>
                <a:lnTo>
                  <a:pt x="2377" y="1253"/>
                </a:lnTo>
                <a:lnTo>
                  <a:pt x="2469" y="1261"/>
                </a:lnTo>
                <a:lnTo>
                  <a:pt x="2559" y="1272"/>
                </a:lnTo>
                <a:lnTo>
                  <a:pt x="2645" y="1285"/>
                </a:lnTo>
                <a:lnTo>
                  <a:pt x="2729" y="1301"/>
                </a:lnTo>
                <a:lnTo>
                  <a:pt x="2808" y="1319"/>
                </a:lnTo>
                <a:lnTo>
                  <a:pt x="2885" y="1339"/>
                </a:lnTo>
                <a:lnTo>
                  <a:pt x="2957" y="1362"/>
                </a:lnTo>
                <a:lnTo>
                  <a:pt x="3027" y="1387"/>
                </a:lnTo>
                <a:lnTo>
                  <a:pt x="3094" y="1415"/>
                </a:lnTo>
                <a:lnTo>
                  <a:pt x="3157" y="1444"/>
                </a:lnTo>
                <a:lnTo>
                  <a:pt x="3217" y="1477"/>
                </a:lnTo>
                <a:lnTo>
                  <a:pt x="3274" y="1512"/>
                </a:lnTo>
                <a:lnTo>
                  <a:pt x="3328" y="1548"/>
                </a:lnTo>
                <a:lnTo>
                  <a:pt x="3378" y="1588"/>
                </a:lnTo>
                <a:lnTo>
                  <a:pt x="3425" y="1630"/>
                </a:lnTo>
                <a:lnTo>
                  <a:pt x="3469" y="1675"/>
                </a:lnTo>
                <a:lnTo>
                  <a:pt x="3510" y="1721"/>
                </a:lnTo>
                <a:lnTo>
                  <a:pt x="3548" y="1771"/>
                </a:lnTo>
                <a:lnTo>
                  <a:pt x="3581" y="1822"/>
                </a:lnTo>
                <a:lnTo>
                  <a:pt x="3613" y="1876"/>
                </a:lnTo>
                <a:lnTo>
                  <a:pt x="3640" y="1932"/>
                </a:lnTo>
                <a:lnTo>
                  <a:pt x="3665" y="1991"/>
                </a:lnTo>
                <a:lnTo>
                  <a:pt x="3685" y="2052"/>
                </a:lnTo>
                <a:lnTo>
                  <a:pt x="3704" y="2115"/>
                </a:lnTo>
                <a:lnTo>
                  <a:pt x="3718" y="2182"/>
                </a:lnTo>
                <a:lnTo>
                  <a:pt x="3729" y="2249"/>
                </a:lnTo>
                <a:lnTo>
                  <a:pt x="3737" y="2321"/>
                </a:lnTo>
                <a:lnTo>
                  <a:pt x="3742" y="2393"/>
                </a:lnTo>
                <a:lnTo>
                  <a:pt x="3744" y="2468"/>
                </a:lnTo>
                <a:lnTo>
                  <a:pt x="3744" y="4079"/>
                </a:lnTo>
                <a:lnTo>
                  <a:pt x="3744" y="4106"/>
                </a:lnTo>
                <a:lnTo>
                  <a:pt x="3745" y="4130"/>
                </a:lnTo>
                <a:lnTo>
                  <a:pt x="3747" y="4154"/>
                </a:lnTo>
                <a:lnTo>
                  <a:pt x="3751" y="4178"/>
                </a:lnTo>
                <a:lnTo>
                  <a:pt x="3755" y="4201"/>
                </a:lnTo>
                <a:lnTo>
                  <a:pt x="3759" y="4223"/>
                </a:lnTo>
                <a:lnTo>
                  <a:pt x="3764" y="4244"/>
                </a:lnTo>
                <a:lnTo>
                  <a:pt x="3771" y="4266"/>
                </a:lnTo>
                <a:lnTo>
                  <a:pt x="3777" y="4285"/>
                </a:lnTo>
                <a:lnTo>
                  <a:pt x="3785" y="4304"/>
                </a:lnTo>
                <a:lnTo>
                  <a:pt x="3793" y="4323"/>
                </a:lnTo>
                <a:lnTo>
                  <a:pt x="3804" y="4340"/>
                </a:lnTo>
                <a:lnTo>
                  <a:pt x="3814" y="4357"/>
                </a:lnTo>
                <a:lnTo>
                  <a:pt x="3825" y="4374"/>
                </a:lnTo>
                <a:lnTo>
                  <a:pt x="3836" y="4389"/>
                </a:lnTo>
                <a:lnTo>
                  <a:pt x="3849" y="4404"/>
                </a:lnTo>
                <a:lnTo>
                  <a:pt x="3863" y="4418"/>
                </a:lnTo>
                <a:lnTo>
                  <a:pt x="3877" y="4431"/>
                </a:lnTo>
                <a:lnTo>
                  <a:pt x="3892" y="4443"/>
                </a:lnTo>
                <a:lnTo>
                  <a:pt x="3909" y="4455"/>
                </a:lnTo>
                <a:lnTo>
                  <a:pt x="3925" y="4467"/>
                </a:lnTo>
                <a:lnTo>
                  <a:pt x="3943" y="4477"/>
                </a:lnTo>
                <a:lnTo>
                  <a:pt x="3962" y="4486"/>
                </a:lnTo>
                <a:lnTo>
                  <a:pt x="3981" y="4495"/>
                </a:lnTo>
                <a:lnTo>
                  <a:pt x="4001" y="4503"/>
                </a:lnTo>
                <a:lnTo>
                  <a:pt x="4022" y="4510"/>
                </a:lnTo>
                <a:lnTo>
                  <a:pt x="4044" y="4517"/>
                </a:lnTo>
                <a:lnTo>
                  <a:pt x="4067" y="4523"/>
                </a:lnTo>
                <a:lnTo>
                  <a:pt x="4090" y="4528"/>
                </a:lnTo>
                <a:lnTo>
                  <a:pt x="4115" y="4532"/>
                </a:lnTo>
                <a:lnTo>
                  <a:pt x="4139" y="4536"/>
                </a:lnTo>
                <a:lnTo>
                  <a:pt x="4166" y="4539"/>
                </a:lnTo>
                <a:lnTo>
                  <a:pt x="4166" y="4607"/>
                </a:lnTo>
                <a:lnTo>
                  <a:pt x="2207" y="4607"/>
                </a:lnTo>
                <a:lnTo>
                  <a:pt x="2207" y="4539"/>
                </a:lnTo>
                <a:lnTo>
                  <a:pt x="2239" y="4539"/>
                </a:lnTo>
                <a:lnTo>
                  <a:pt x="2270" y="4537"/>
                </a:lnTo>
                <a:lnTo>
                  <a:pt x="2299" y="4535"/>
                </a:lnTo>
                <a:lnTo>
                  <a:pt x="2328" y="4532"/>
                </a:lnTo>
                <a:lnTo>
                  <a:pt x="2355" y="4528"/>
                </a:lnTo>
                <a:lnTo>
                  <a:pt x="2382" y="4523"/>
                </a:lnTo>
                <a:lnTo>
                  <a:pt x="2407" y="4517"/>
                </a:lnTo>
                <a:lnTo>
                  <a:pt x="2432" y="4510"/>
                </a:lnTo>
                <a:lnTo>
                  <a:pt x="2455" y="4502"/>
                </a:lnTo>
                <a:lnTo>
                  <a:pt x="2478" y="4494"/>
                </a:lnTo>
                <a:lnTo>
                  <a:pt x="2499" y="4484"/>
                </a:lnTo>
                <a:lnTo>
                  <a:pt x="2519" y="4474"/>
                </a:lnTo>
                <a:lnTo>
                  <a:pt x="2539" y="4463"/>
                </a:lnTo>
                <a:lnTo>
                  <a:pt x="2558" y="4450"/>
                </a:lnTo>
                <a:lnTo>
                  <a:pt x="2576" y="4437"/>
                </a:lnTo>
                <a:lnTo>
                  <a:pt x="2592" y="4423"/>
                </a:lnTo>
                <a:lnTo>
                  <a:pt x="2607" y="4408"/>
                </a:lnTo>
                <a:lnTo>
                  <a:pt x="2621" y="4392"/>
                </a:lnTo>
                <a:lnTo>
                  <a:pt x="2636" y="4376"/>
                </a:lnTo>
                <a:lnTo>
                  <a:pt x="2648" y="4358"/>
                </a:lnTo>
                <a:lnTo>
                  <a:pt x="2659" y="4339"/>
                </a:lnTo>
                <a:lnTo>
                  <a:pt x="2669" y="4320"/>
                </a:lnTo>
                <a:lnTo>
                  <a:pt x="2680" y="4299"/>
                </a:lnTo>
                <a:lnTo>
                  <a:pt x="2688" y="4278"/>
                </a:lnTo>
                <a:lnTo>
                  <a:pt x="2695" y="4256"/>
                </a:lnTo>
                <a:lnTo>
                  <a:pt x="2702" y="4233"/>
                </a:lnTo>
                <a:lnTo>
                  <a:pt x="2707" y="4210"/>
                </a:lnTo>
                <a:lnTo>
                  <a:pt x="2712" y="4184"/>
                </a:lnTo>
                <a:lnTo>
                  <a:pt x="2715" y="4159"/>
                </a:lnTo>
                <a:lnTo>
                  <a:pt x="2717" y="4132"/>
                </a:lnTo>
                <a:lnTo>
                  <a:pt x="2719" y="4104"/>
                </a:lnTo>
                <a:lnTo>
                  <a:pt x="2719" y="4076"/>
                </a:lnTo>
                <a:lnTo>
                  <a:pt x="2719" y="2535"/>
                </a:lnTo>
                <a:lnTo>
                  <a:pt x="2719" y="2459"/>
                </a:lnTo>
                <a:lnTo>
                  <a:pt x="2717" y="2386"/>
                </a:lnTo>
                <a:lnTo>
                  <a:pt x="2714" y="2315"/>
                </a:lnTo>
                <a:lnTo>
                  <a:pt x="2710" y="2247"/>
                </a:lnTo>
                <a:lnTo>
                  <a:pt x="2704" y="2181"/>
                </a:lnTo>
                <a:lnTo>
                  <a:pt x="2697" y="2118"/>
                </a:lnTo>
                <a:lnTo>
                  <a:pt x="2689" y="2057"/>
                </a:lnTo>
                <a:lnTo>
                  <a:pt x="2680" y="1998"/>
                </a:lnTo>
                <a:lnTo>
                  <a:pt x="2669" y="1942"/>
                </a:lnTo>
                <a:lnTo>
                  <a:pt x="2657" y="1888"/>
                </a:lnTo>
                <a:lnTo>
                  <a:pt x="2644" y="1837"/>
                </a:lnTo>
                <a:lnTo>
                  <a:pt x="2630" y="1788"/>
                </a:lnTo>
                <a:lnTo>
                  <a:pt x="2614" y="1741"/>
                </a:lnTo>
                <a:lnTo>
                  <a:pt x="2597" y="1697"/>
                </a:lnTo>
                <a:lnTo>
                  <a:pt x="2580" y="1654"/>
                </a:lnTo>
                <a:lnTo>
                  <a:pt x="2559" y="1616"/>
                </a:lnTo>
                <a:lnTo>
                  <a:pt x="2539" y="1578"/>
                </a:lnTo>
                <a:lnTo>
                  <a:pt x="2517" y="1543"/>
                </a:lnTo>
                <a:lnTo>
                  <a:pt x="2494" y="1512"/>
                </a:lnTo>
                <a:lnTo>
                  <a:pt x="2469" y="1481"/>
                </a:lnTo>
                <a:lnTo>
                  <a:pt x="2444" y="1455"/>
                </a:lnTo>
                <a:lnTo>
                  <a:pt x="2417" y="1429"/>
                </a:lnTo>
                <a:lnTo>
                  <a:pt x="2389" y="1407"/>
                </a:lnTo>
                <a:lnTo>
                  <a:pt x="2359" y="1386"/>
                </a:lnTo>
                <a:lnTo>
                  <a:pt x="2329" y="1368"/>
                </a:lnTo>
                <a:lnTo>
                  <a:pt x="2297" y="1353"/>
                </a:lnTo>
                <a:lnTo>
                  <a:pt x="2264" y="1339"/>
                </a:lnTo>
                <a:lnTo>
                  <a:pt x="2230" y="1328"/>
                </a:lnTo>
                <a:lnTo>
                  <a:pt x="2194" y="1320"/>
                </a:lnTo>
                <a:lnTo>
                  <a:pt x="2157" y="1314"/>
                </a:lnTo>
                <a:lnTo>
                  <a:pt x="2119" y="1311"/>
                </a:lnTo>
                <a:lnTo>
                  <a:pt x="2080" y="1310"/>
                </a:lnTo>
                <a:lnTo>
                  <a:pt x="2038" y="1311"/>
                </a:lnTo>
                <a:lnTo>
                  <a:pt x="1996" y="1313"/>
                </a:lnTo>
                <a:lnTo>
                  <a:pt x="1955" y="1318"/>
                </a:lnTo>
                <a:lnTo>
                  <a:pt x="1914" y="1325"/>
                </a:lnTo>
                <a:lnTo>
                  <a:pt x="1873" y="1333"/>
                </a:lnTo>
                <a:lnTo>
                  <a:pt x="1831" y="1343"/>
                </a:lnTo>
                <a:lnTo>
                  <a:pt x="1790" y="1357"/>
                </a:lnTo>
                <a:lnTo>
                  <a:pt x="1749" y="1371"/>
                </a:lnTo>
                <a:lnTo>
                  <a:pt x="1709" y="1387"/>
                </a:lnTo>
                <a:lnTo>
                  <a:pt x="1668" y="1405"/>
                </a:lnTo>
                <a:lnTo>
                  <a:pt x="1628" y="1425"/>
                </a:lnTo>
                <a:lnTo>
                  <a:pt x="1587" y="1447"/>
                </a:lnTo>
                <a:lnTo>
                  <a:pt x="1546" y="1471"/>
                </a:lnTo>
                <a:lnTo>
                  <a:pt x="1507" y="1497"/>
                </a:lnTo>
                <a:lnTo>
                  <a:pt x="1466" y="1525"/>
                </a:lnTo>
                <a:lnTo>
                  <a:pt x="1426" y="1554"/>
                </a:lnTo>
                <a:lnTo>
                  <a:pt x="1429" y="1582"/>
                </a:lnTo>
                <a:lnTo>
                  <a:pt x="1431" y="1611"/>
                </a:lnTo>
                <a:lnTo>
                  <a:pt x="1433" y="1639"/>
                </a:lnTo>
                <a:lnTo>
                  <a:pt x="1435" y="1668"/>
                </a:lnTo>
                <a:lnTo>
                  <a:pt x="1437" y="1697"/>
                </a:lnTo>
                <a:lnTo>
                  <a:pt x="1438" y="1726"/>
                </a:lnTo>
                <a:lnTo>
                  <a:pt x="1438" y="1756"/>
                </a:lnTo>
                <a:lnTo>
                  <a:pt x="1439" y="1786"/>
                </a:lnTo>
                <a:lnTo>
                  <a:pt x="1439" y="1825"/>
                </a:lnTo>
                <a:lnTo>
                  <a:pt x="1439" y="1863"/>
                </a:lnTo>
                <a:lnTo>
                  <a:pt x="1439" y="1901"/>
                </a:lnTo>
                <a:lnTo>
                  <a:pt x="1439" y="1940"/>
                </a:lnTo>
                <a:lnTo>
                  <a:pt x="1439" y="1978"/>
                </a:lnTo>
                <a:lnTo>
                  <a:pt x="1439" y="2017"/>
                </a:lnTo>
                <a:lnTo>
                  <a:pt x="1439" y="2055"/>
                </a:lnTo>
                <a:lnTo>
                  <a:pt x="1439" y="2094"/>
                </a:lnTo>
                <a:close/>
                <a:moveTo>
                  <a:pt x="6690" y="2946"/>
                </a:moveTo>
                <a:lnTo>
                  <a:pt x="6690" y="2812"/>
                </a:lnTo>
                <a:lnTo>
                  <a:pt x="6689" y="2687"/>
                </a:lnTo>
                <a:lnTo>
                  <a:pt x="6687" y="2567"/>
                </a:lnTo>
                <a:lnTo>
                  <a:pt x="6685" y="2455"/>
                </a:lnTo>
                <a:lnTo>
                  <a:pt x="6683" y="2351"/>
                </a:lnTo>
                <a:lnTo>
                  <a:pt x="6680" y="2253"/>
                </a:lnTo>
                <a:lnTo>
                  <a:pt x="6676" y="2163"/>
                </a:lnTo>
                <a:lnTo>
                  <a:pt x="6671" y="2080"/>
                </a:lnTo>
                <a:lnTo>
                  <a:pt x="6666" y="2004"/>
                </a:lnTo>
                <a:lnTo>
                  <a:pt x="6661" y="1935"/>
                </a:lnTo>
                <a:lnTo>
                  <a:pt x="6654" y="1873"/>
                </a:lnTo>
                <a:lnTo>
                  <a:pt x="6647" y="1819"/>
                </a:lnTo>
                <a:lnTo>
                  <a:pt x="6640" y="1771"/>
                </a:lnTo>
                <a:lnTo>
                  <a:pt x="6632" y="1731"/>
                </a:lnTo>
                <a:lnTo>
                  <a:pt x="6627" y="1714"/>
                </a:lnTo>
                <a:lnTo>
                  <a:pt x="6623" y="1697"/>
                </a:lnTo>
                <a:lnTo>
                  <a:pt x="6619" y="1684"/>
                </a:lnTo>
                <a:lnTo>
                  <a:pt x="6614" y="1672"/>
                </a:lnTo>
                <a:lnTo>
                  <a:pt x="6603" y="1648"/>
                </a:lnTo>
                <a:lnTo>
                  <a:pt x="6593" y="1627"/>
                </a:lnTo>
                <a:lnTo>
                  <a:pt x="6582" y="1605"/>
                </a:lnTo>
                <a:lnTo>
                  <a:pt x="6571" y="1585"/>
                </a:lnTo>
                <a:lnTo>
                  <a:pt x="6560" y="1566"/>
                </a:lnTo>
                <a:lnTo>
                  <a:pt x="6546" y="1546"/>
                </a:lnTo>
                <a:lnTo>
                  <a:pt x="6534" y="1528"/>
                </a:lnTo>
                <a:lnTo>
                  <a:pt x="6521" y="1511"/>
                </a:lnTo>
                <a:lnTo>
                  <a:pt x="6507" y="1494"/>
                </a:lnTo>
                <a:lnTo>
                  <a:pt x="6492" y="1478"/>
                </a:lnTo>
                <a:lnTo>
                  <a:pt x="6477" y="1463"/>
                </a:lnTo>
                <a:lnTo>
                  <a:pt x="6462" y="1447"/>
                </a:lnTo>
                <a:lnTo>
                  <a:pt x="6446" y="1434"/>
                </a:lnTo>
                <a:lnTo>
                  <a:pt x="6430" y="1421"/>
                </a:lnTo>
                <a:lnTo>
                  <a:pt x="6413" y="1408"/>
                </a:lnTo>
                <a:lnTo>
                  <a:pt x="6395" y="1396"/>
                </a:lnTo>
                <a:lnTo>
                  <a:pt x="6378" y="1385"/>
                </a:lnTo>
                <a:lnTo>
                  <a:pt x="6360" y="1375"/>
                </a:lnTo>
                <a:lnTo>
                  <a:pt x="6340" y="1365"/>
                </a:lnTo>
                <a:lnTo>
                  <a:pt x="6321" y="1356"/>
                </a:lnTo>
                <a:lnTo>
                  <a:pt x="6302" y="1347"/>
                </a:lnTo>
                <a:lnTo>
                  <a:pt x="6281" y="1340"/>
                </a:lnTo>
                <a:lnTo>
                  <a:pt x="6260" y="1333"/>
                </a:lnTo>
                <a:lnTo>
                  <a:pt x="6238" y="1327"/>
                </a:lnTo>
                <a:lnTo>
                  <a:pt x="6217" y="1322"/>
                </a:lnTo>
                <a:lnTo>
                  <a:pt x="6194" y="1318"/>
                </a:lnTo>
                <a:lnTo>
                  <a:pt x="6171" y="1314"/>
                </a:lnTo>
                <a:lnTo>
                  <a:pt x="6149" y="1311"/>
                </a:lnTo>
                <a:lnTo>
                  <a:pt x="6124" y="1308"/>
                </a:lnTo>
                <a:lnTo>
                  <a:pt x="6100" y="1306"/>
                </a:lnTo>
                <a:lnTo>
                  <a:pt x="6075" y="1305"/>
                </a:lnTo>
                <a:lnTo>
                  <a:pt x="6050" y="1305"/>
                </a:lnTo>
                <a:lnTo>
                  <a:pt x="6008" y="1306"/>
                </a:lnTo>
                <a:lnTo>
                  <a:pt x="5966" y="1309"/>
                </a:lnTo>
                <a:lnTo>
                  <a:pt x="5925" y="1313"/>
                </a:lnTo>
                <a:lnTo>
                  <a:pt x="5883" y="1319"/>
                </a:lnTo>
                <a:lnTo>
                  <a:pt x="5843" y="1328"/>
                </a:lnTo>
                <a:lnTo>
                  <a:pt x="5801" y="1338"/>
                </a:lnTo>
                <a:lnTo>
                  <a:pt x="5760" y="1350"/>
                </a:lnTo>
                <a:lnTo>
                  <a:pt x="5719" y="1364"/>
                </a:lnTo>
                <a:lnTo>
                  <a:pt x="5678" y="1380"/>
                </a:lnTo>
                <a:lnTo>
                  <a:pt x="5638" y="1397"/>
                </a:lnTo>
                <a:lnTo>
                  <a:pt x="5597" y="1417"/>
                </a:lnTo>
                <a:lnTo>
                  <a:pt x="5557" y="1438"/>
                </a:lnTo>
                <a:lnTo>
                  <a:pt x="5516" y="1462"/>
                </a:lnTo>
                <a:lnTo>
                  <a:pt x="5475" y="1487"/>
                </a:lnTo>
                <a:lnTo>
                  <a:pt x="5436" y="1514"/>
                </a:lnTo>
                <a:lnTo>
                  <a:pt x="5396" y="1543"/>
                </a:lnTo>
                <a:lnTo>
                  <a:pt x="5398" y="1570"/>
                </a:lnTo>
                <a:lnTo>
                  <a:pt x="5401" y="1597"/>
                </a:lnTo>
                <a:lnTo>
                  <a:pt x="5403" y="1625"/>
                </a:lnTo>
                <a:lnTo>
                  <a:pt x="5405" y="1653"/>
                </a:lnTo>
                <a:lnTo>
                  <a:pt x="5406" y="1681"/>
                </a:lnTo>
                <a:lnTo>
                  <a:pt x="5407" y="1710"/>
                </a:lnTo>
                <a:lnTo>
                  <a:pt x="5408" y="1739"/>
                </a:lnTo>
                <a:lnTo>
                  <a:pt x="5408" y="1768"/>
                </a:lnTo>
                <a:lnTo>
                  <a:pt x="5410" y="1929"/>
                </a:lnTo>
                <a:lnTo>
                  <a:pt x="5411" y="2090"/>
                </a:lnTo>
                <a:lnTo>
                  <a:pt x="5411" y="2251"/>
                </a:lnTo>
                <a:lnTo>
                  <a:pt x="5412" y="2412"/>
                </a:lnTo>
                <a:lnTo>
                  <a:pt x="5412" y="2573"/>
                </a:lnTo>
                <a:lnTo>
                  <a:pt x="5412" y="2735"/>
                </a:lnTo>
                <a:lnTo>
                  <a:pt x="5412" y="2897"/>
                </a:lnTo>
                <a:lnTo>
                  <a:pt x="5412" y="3058"/>
                </a:lnTo>
                <a:lnTo>
                  <a:pt x="5411" y="3219"/>
                </a:lnTo>
                <a:lnTo>
                  <a:pt x="5411" y="3380"/>
                </a:lnTo>
                <a:lnTo>
                  <a:pt x="5410" y="3542"/>
                </a:lnTo>
                <a:lnTo>
                  <a:pt x="5410" y="3704"/>
                </a:lnTo>
                <a:lnTo>
                  <a:pt x="5409" y="3865"/>
                </a:lnTo>
                <a:lnTo>
                  <a:pt x="5409" y="4026"/>
                </a:lnTo>
                <a:lnTo>
                  <a:pt x="5409" y="4187"/>
                </a:lnTo>
                <a:lnTo>
                  <a:pt x="5409" y="4348"/>
                </a:lnTo>
                <a:lnTo>
                  <a:pt x="5448" y="4376"/>
                </a:lnTo>
                <a:lnTo>
                  <a:pt x="5488" y="4402"/>
                </a:lnTo>
                <a:lnTo>
                  <a:pt x="5526" y="4427"/>
                </a:lnTo>
                <a:lnTo>
                  <a:pt x="5566" y="4449"/>
                </a:lnTo>
                <a:lnTo>
                  <a:pt x="5606" y="4471"/>
                </a:lnTo>
                <a:lnTo>
                  <a:pt x="5646" y="4490"/>
                </a:lnTo>
                <a:lnTo>
                  <a:pt x="5685" y="4506"/>
                </a:lnTo>
                <a:lnTo>
                  <a:pt x="5726" y="4522"/>
                </a:lnTo>
                <a:lnTo>
                  <a:pt x="5766" y="4536"/>
                </a:lnTo>
                <a:lnTo>
                  <a:pt x="5806" y="4547"/>
                </a:lnTo>
                <a:lnTo>
                  <a:pt x="5847" y="4557"/>
                </a:lnTo>
                <a:lnTo>
                  <a:pt x="5886" y="4566"/>
                </a:lnTo>
                <a:lnTo>
                  <a:pt x="5927" y="4572"/>
                </a:lnTo>
                <a:lnTo>
                  <a:pt x="5968" y="4577"/>
                </a:lnTo>
                <a:lnTo>
                  <a:pt x="6009" y="4579"/>
                </a:lnTo>
                <a:lnTo>
                  <a:pt x="6050" y="4580"/>
                </a:lnTo>
                <a:lnTo>
                  <a:pt x="6075" y="4580"/>
                </a:lnTo>
                <a:lnTo>
                  <a:pt x="6101" y="4579"/>
                </a:lnTo>
                <a:lnTo>
                  <a:pt x="6125" y="4577"/>
                </a:lnTo>
                <a:lnTo>
                  <a:pt x="6150" y="4574"/>
                </a:lnTo>
                <a:lnTo>
                  <a:pt x="6173" y="4571"/>
                </a:lnTo>
                <a:lnTo>
                  <a:pt x="6197" y="4567"/>
                </a:lnTo>
                <a:lnTo>
                  <a:pt x="6219" y="4562"/>
                </a:lnTo>
                <a:lnTo>
                  <a:pt x="6241" y="4557"/>
                </a:lnTo>
                <a:lnTo>
                  <a:pt x="6263" y="4551"/>
                </a:lnTo>
                <a:lnTo>
                  <a:pt x="6283" y="4544"/>
                </a:lnTo>
                <a:lnTo>
                  <a:pt x="6305" y="4537"/>
                </a:lnTo>
                <a:lnTo>
                  <a:pt x="6324" y="4529"/>
                </a:lnTo>
                <a:lnTo>
                  <a:pt x="6343" y="4520"/>
                </a:lnTo>
                <a:lnTo>
                  <a:pt x="6363" y="4509"/>
                </a:lnTo>
                <a:lnTo>
                  <a:pt x="6381" y="4499"/>
                </a:lnTo>
                <a:lnTo>
                  <a:pt x="6398" y="4488"/>
                </a:lnTo>
                <a:lnTo>
                  <a:pt x="6416" y="4477"/>
                </a:lnTo>
                <a:lnTo>
                  <a:pt x="6433" y="4464"/>
                </a:lnTo>
                <a:lnTo>
                  <a:pt x="6449" y="4450"/>
                </a:lnTo>
                <a:lnTo>
                  <a:pt x="6465" y="4437"/>
                </a:lnTo>
                <a:lnTo>
                  <a:pt x="6480" y="4422"/>
                </a:lnTo>
                <a:lnTo>
                  <a:pt x="6495" y="4406"/>
                </a:lnTo>
                <a:lnTo>
                  <a:pt x="6510" y="4390"/>
                </a:lnTo>
                <a:lnTo>
                  <a:pt x="6523" y="4374"/>
                </a:lnTo>
                <a:lnTo>
                  <a:pt x="6536" y="4356"/>
                </a:lnTo>
                <a:lnTo>
                  <a:pt x="6548" y="4338"/>
                </a:lnTo>
                <a:lnTo>
                  <a:pt x="6561" y="4319"/>
                </a:lnTo>
                <a:lnTo>
                  <a:pt x="6573" y="4299"/>
                </a:lnTo>
                <a:lnTo>
                  <a:pt x="6583" y="4279"/>
                </a:lnTo>
                <a:lnTo>
                  <a:pt x="6594" y="4257"/>
                </a:lnTo>
                <a:lnTo>
                  <a:pt x="6605" y="4236"/>
                </a:lnTo>
                <a:lnTo>
                  <a:pt x="6614" y="4213"/>
                </a:lnTo>
                <a:lnTo>
                  <a:pt x="6619" y="4199"/>
                </a:lnTo>
                <a:lnTo>
                  <a:pt x="6623" y="4184"/>
                </a:lnTo>
                <a:lnTo>
                  <a:pt x="6627" y="4167"/>
                </a:lnTo>
                <a:lnTo>
                  <a:pt x="6632" y="4148"/>
                </a:lnTo>
                <a:lnTo>
                  <a:pt x="6640" y="4106"/>
                </a:lnTo>
                <a:lnTo>
                  <a:pt x="6647" y="4057"/>
                </a:lnTo>
                <a:lnTo>
                  <a:pt x="6654" y="4001"/>
                </a:lnTo>
                <a:lnTo>
                  <a:pt x="6661" y="3938"/>
                </a:lnTo>
                <a:lnTo>
                  <a:pt x="6666" y="3869"/>
                </a:lnTo>
                <a:lnTo>
                  <a:pt x="6671" y="3793"/>
                </a:lnTo>
                <a:lnTo>
                  <a:pt x="6676" y="3711"/>
                </a:lnTo>
                <a:lnTo>
                  <a:pt x="6680" y="3622"/>
                </a:lnTo>
                <a:lnTo>
                  <a:pt x="6683" y="3526"/>
                </a:lnTo>
                <a:lnTo>
                  <a:pt x="6685" y="3423"/>
                </a:lnTo>
                <a:lnTo>
                  <a:pt x="6687" y="3314"/>
                </a:lnTo>
                <a:lnTo>
                  <a:pt x="6689" y="3198"/>
                </a:lnTo>
                <a:lnTo>
                  <a:pt x="6690" y="3075"/>
                </a:lnTo>
                <a:lnTo>
                  <a:pt x="6690" y="2946"/>
                </a:lnTo>
                <a:close/>
                <a:moveTo>
                  <a:pt x="5152" y="1272"/>
                </a:moveTo>
                <a:lnTo>
                  <a:pt x="5171" y="1272"/>
                </a:lnTo>
                <a:lnTo>
                  <a:pt x="5190" y="1275"/>
                </a:lnTo>
                <a:lnTo>
                  <a:pt x="5207" y="1278"/>
                </a:lnTo>
                <a:lnTo>
                  <a:pt x="5224" y="1283"/>
                </a:lnTo>
                <a:lnTo>
                  <a:pt x="5241" y="1290"/>
                </a:lnTo>
                <a:lnTo>
                  <a:pt x="5256" y="1298"/>
                </a:lnTo>
                <a:lnTo>
                  <a:pt x="5270" y="1309"/>
                </a:lnTo>
                <a:lnTo>
                  <a:pt x="5285" y="1320"/>
                </a:lnTo>
                <a:lnTo>
                  <a:pt x="5298" y="1332"/>
                </a:lnTo>
                <a:lnTo>
                  <a:pt x="5310" y="1346"/>
                </a:lnTo>
                <a:lnTo>
                  <a:pt x="5322" y="1363"/>
                </a:lnTo>
                <a:lnTo>
                  <a:pt x="5334" y="1380"/>
                </a:lnTo>
                <a:lnTo>
                  <a:pt x="5344" y="1398"/>
                </a:lnTo>
                <a:lnTo>
                  <a:pt x="5353" y="1419"/>
                </a:lnTo>
                <a:lnTo>
                  <a:pt x="5361" y="1440"/>
                </a:lnTo>
                <a:lnTo>
                  <a:pt x="5369" y="1464"/>
                </a:lnTo>
                <a:lnTo>
                  <a:pt x="5374" y="1468"/>
                </a:lnTo>
                <a:lnTo>
                  <a:pt x="5378" y="1471"/>
                </a:lnTo>
                <a:lnTo>
                  <a:pt x="5382" y="1472"/>
                </a:lnTo>
                <a:lnTo>
                  <a:pt x="5384" y="1473"/>
                </a:lnTo>
                <a:lnTo>
                  <a:pt x="5426" y="1444"/>
                </a:lnTo>
                <a:lnTo>
                  <a:pt x="5469" y="1418"/>
                </a:lnTo>
                <a:lnTo>
                  <a:pt x="5512" y="1393"/>
                </a:lnTo>
                <a:lnTo>
                  <a:pt x="5555" y="1370"/>
                </a:lnTo>
                <a:lnTo>
                  <a:pt x="5597" y="1349"/>
                </a:lnTo>
                <a:lnTo>
                  <a:pt x="5639" y="1330"/>
                </a:lnTo>
                <a:lnTo>
                  <a:pt x="5680" y="1313"/>
                </a:lnTo>
                <a:lnTo>
                  <a:pt x="5722" y="1297"/>
                </a:lnTo>
                <a:lnTo>
                  <a:pt x="5764" y="1283"/>
                </a:lnTo>
                <a:lnTo>
                  <a:pt x="5806" y="1272"/>
                </a:lnTo>
                <a:lnTo>
                  <a:pt x="5847" y="1262"/>
                </a:lnTo>
                <a:lnTo>
                  <a:pt x="5887" y="1254"/>
                </a:lnTo>
                <a:lnTo>
                  <a:pt x="5928" y="1246"/>
                </a:lnTo>
                <a:lnTo>
                  <a:pt x="5969" y="1242"/>
                </a:lnTo>
                <a:lnTo>
                  <a:pt x="6009" y="1239"/>
                </a:lnTo>
                <a:lnTo>
                  <a:pt x="6050" y="1238"/>
                </a:lnTo>
                <a:lnTo>
                  <a:pt x="6097" y="1239"/>
                </a:lnTo>
                <a:lnTo>
                  <a:pt x="6142" y="1240"/>
                </a:lnTo>
                <a:lnTo>
                  <a:pt x="6188" y="1242"/>
                </a:lnTo>
                <a:lnTo>
                  <a:pt x="6233" y="1245"/>
                </a:lnTo>
                <a:lnTo>
                  <a:pt x="6278" y="1250"/>
                </a:lnTo>
                <a:lnTo>
                  <a:pt x="6322" y="1255"/>
                </a:lnTo>
                <a:lnTo>
                  <a:pt x="6366" y="1261"/>
                </a:lnTo>
                <a:lnTo>
                  <a:pt x="6409" y="1267"/>
                </a:lnTo>
                <a:lnTo>
                  <a:pt x="6450" y="1275"/>
                </a:lnTo>
                <a:lnTo>
                  <a:pt x="6492" y="1283"/>
                </a:lnTo>
                <a:lnTo>
                  <a:pt x="6534" y="1292"/>
                </a:lnTo>
                <a:lnTo>
                  <a:pt x="6574" y="1303"/>
                </a:lnTo>
                <a:lnTo>
                  <a:pt x="6614" y="1314"/>
                </a:lnTo>
                <a:lnTo>
                  <a:pt x="6653" y="1326"/>
                </a:lnTo>
                <a:lnTo>
                  <a:pt x="6692" y="1338"/>
                </a:lnTo>
                <a:lnTo>
                  <a:pt x="6730" y="1353"/>
                </a:lnTo>
                <a:lnTo>
                  <a:pt x="6768" y="1367"/>
                </a:lnTo>
                <a:lnTo>
                  <a:pt x="6804" y="1382"/>
                </a:lnTo>
                <a:lnTo>
                  <a:pt x="6841" y="1398"/>
                </a:lnTo>
                <a:lnTo>
                  <a:pt x="6877" y="1416"/>
                </a:lnTo>
                <a:lnTo>
                  <a:pt x="6913" y="1434"/>
                </a:lnTo>
                <a:lnTo>
                  <a:pt x="6947" y="1454"/>
                </a:lnTo>
                <a:lnTo>
                  <a:pt x="6981" y="1473"/>
                </a:lnTo>
                <a:lnTo>
                  <a:pt x="7015" y="1494"/>
                </a:lnTo>
                <a:lnTo>
                  <a:pt x="7047" y="1516"/>
                </a:lnTo>
                <a:lnTo>
                  <a:pt x="7080" y="1538"/>
                </a:lnTo>
                <a:lnTo>
                  <a:pt x="7111" y="1562"/>
                </a:lnTo>
                <a:lnTo>
                  <a:pt x="7142" y="1586"/>
                </a:lnTo>
                <a:lnTo>
                  <a:pt x="7173" y="1612"/>
                </a:lnTo>
                <a:lnTo>
                  <a:pt x="7203" y="1637"/>
                </a:lnTo>
                <a:lnTo>
                  <a:pt x="7232" y="1665"/>
                </a:lnTo>
                <a:lnTo>
                  <a:pt x="7261" y="1692"/>
                </a:lnTo>
                <a:lnTo>
                  <a:pt x="7289" y="1721"/>
                </a:lnTo>
                <a:lnTo>
                  <a:pt x="7316" y="1750"/>
                </a:lnTo>
                <a:lnTo>
                  <a:pt x="7342" y="1781"/>
                </a:lnTo>
                <a:lnTo>
                  <a:pt x="7367" y="1812"/>
                </a:lnTo>
                <a:lnTo>
                  <a:pt x="7392" y="1843"/>
                </a:lnTo>
                <a:lnTo>
                  <a:pt x="7415" y="1875"/>
                </a:lnTo>
                <a:lnTo>
                  <a:pt x="7438" y="1907"/>
                </a:lnTo>
                <a:lnTo>
                  <a:pt x="7460" y="1941"/>
                </a:lnTo>
                <a:lnTo>
                  <a:pt x="7481" y="1975"/>
                </a:lnTo>
                <a:lnTo>
                  <a:pt x="7501" y="2010"/>
                </a:lnTo>
                <a:lnTo>
                  <a:pt x="7519" y="2045"/>
                </a:lnTo>
                <a:lnTo>
                  <a:pt x="7538" y="2082"/>
                </a:lnTo>
                <a:lnTo>
                  <a:pt x="7555" y="2119"/>
                </a:lnTo>
                <a:lnTo>
                  <a:pt x="7571" y="2156"/>
                </a:lnTo>
                <a:lnTo>
                  <a:pt x="7588" y="2194"/>
                </a:lnTo>
                <a:lnTo>
                  <a:pt x="7602" y="2233"/>
                </a:lnTo>
                <a:lnTo>
                  <a:pt x="7615" y="2273"/>
                </a:lnTo>
                <a:lnTo>
                  <a:pt x="7629" y="2312"/>
                </a:lnTo>
                <a:lnTo>
                  <a:pt x="7641" y="2353"/>
                </a:lnTo>
                <a:lnTo>
                  <a:pt x="7652" y="2395"/>
                </a:lnTo>
                <a:lnTo>
                  <a:pt x="7662" y="2437"/>
                </a:lnTo>
                <a:lnTo>
                  <a:pt x="7671" y="2480"/>
                </a:lnTo>
                <a:lnTo>
                  <a:pt x="7680" y="2523"/>
                </a:lnTo>
                <a:lnTo>
                  <a:pt x="7687" y="2567"/>
                </a:lnTo>
                <a:lnTo>
                  <a:pt x="7694" y="2612"/>
                </a:lnTo>
                <a:lnTo>
                  <a:pt x="7700" y="2658"/>
                </a:lnTo>
                <a:lnTo>
                  <a:pt x="7704" y="2704"/>
                </a:lnTo>
                <a:lnTo>
                  <a:pt x="7708" y="2751"/>
                </a:lnTo>
                <a:lnTo>
                  <a:pt x="7711" y="2799"/>
                </a:lnTo>
                <a:lnTo>
                  <a:pt x="7713" y="2847"/>
                </a:lnTo>
                <a:lnTo>
                  <a:pt x="7715" y="2896"/>
                </a:lnTo>
                <a:lnTo>
                  <a:pt x="7715" y="2946"/>
                </a:lnTo>
                <a:lnTo>
                  <a:pt x="7715" y="2995"/>
                </a:lnTo>
                <a:lnTo>
                  <a:pt x="7713" y="3044"/>
                </a:lnTo>
                <a:lnTo>
                  <a:pt x="7711" y="3092"/>
                </a:lnTo>
                <a:lnTo>
                  <a:pt x="7708" y="3140"/>
                </a:lnTo>
                <a:lnTo>
                  <a:pt x="7704" y="3186"/>
                </a:lnTo>
                <a:lnTo>
                  <a:pt x="7700" y="3232"/>
                </a:lnTo>
                <a:lnTo>
                  <a:pt x="7694" y="3278"/>
                </a:lnTo>
                <a:lnTo>
                  <a:pt x="7688" y="3322"/>
                </a:lnTo>
                <a:lnTo>
                  <a:pt x="7680" y="3367"/>
                </a:lnTo>
                <a:lnTo>
                  <a:pt x="7671" y="3410"/>
                </a:lnTo>
                <a:lnTo>
                  <a:pt x="7662" y="3453"/>
                </a:lnTo>
                <a:lnTo>
                  <a:pt x="7652" y="3495"/>
                </a:lnTo>
                <a:lnTo>
                  <a:pt x="7641" y="3536"/>
                </a:lnTo>
                <a:lnTo>
                  <a:pt x="7630" y="3577"/>
                </a:lnTo>
                <a:lnTo>
                  <a:pt x="7616" y="3617"/>
                </a:lnTo>
                <a:lnTo>
                  <a:pt x="7603" y="3657"/>
                </a:lnTo>
                <a:lnTo>
                  <a:pt x="7588" y="3695"/>
                </a:lnTo>
                <a:lnTo>
                  <a:pt x="7572" y="3733"/>
                </a:lnTo>
                <a:lnTo>
                  <a:pt x="7556" y="3771"/>
                </a:lnTo>
                <a:lnTo>
                  <a:pt x="7540" y="3808"/>
                </a:lnTo>
                <a:lnTo>
                  <a:pt x="7521" y="3843"/>
                </a:lnTo>
                <a:lnTo>
                  <a:pt x="7502" y="3878"/>
                </a:lnTo>
                <a:lnTo>
                  <a:pt x="7483" y="3913"/>
                </a:lnTo>
                <a:lnTo>
                  <a:pt x="7461" y="3947"/>
                </a:lnTo>
                <a:lnTo>
                  <a:pt x="7440" y="3980"/>
                </a:lnTo>
                <a:lnTo>
                  <a:pt x="7417" y="4013"/>
                </a:lnTo>
                <a:lnTo>
                  <a:pt x="7394" y="4045"/>
                </a:lnTo>
                <a:lnTo>
                  <a:pt x="7371" y="4076"/>
                </a:lnTo>
                <a:lnTo>
                  <a:pt x="7345" y="4107"/>
                </a:lnTo>
                <a:lnTo>
                  <a:pt x="7319" y="4136"/>
                </a:lnTo>
                <a:lnTo>
                  <a:pt x="7292" y="4166"/>
                </a:lnTo>
                <a:lnTo>
                  <a:pt x="7264" y="4194"/>
                </a:lnTo>
                <a:lnTo>
                  <a:pt x="7236" y="4222"/>
                </a:lnTo>
                <a:lnTo>
                  <a:pt x="7206" y="4249"/>
                </a:lnTo>
                <a:lnTo>
                  <a:pt x="7177" y="4275"/>
                </a:lnTo>
                <a:lnTo>
                  <a:pt x="7146" y="4300"/>
                </a:lnTo>
                <a:lnTo>
                  <a:pt x="7116" y="4325"/>
                </a:lnTo>
                <a:lnTo>
                  <a:pt x="7084" y="4348"/>
                </a:lnTo>
                <a:lnTo>
                  <a:pt x="7051" y="4371"/>
                </a:lnTo>
                <a:lnTo>
                  <a:pt x="7019" y="4392"/>
                </a:lnTo>
                <a:lnTo>
                  <a:pt x="6985" y="4413"/>
                </a:lnTo>
                <a:lnTo>
                  <a:pt x="6951" y="4433"/>
                </a:lnTo>
                <a:lnTo>
                  <a:pt x="6917" y="4451"/>
                </a:lnTo>
                <a:lnTo>
                  <a:pt x="6882" y="4470"/>
                </a:lnTo>
                <a:lnTo>
                  <a:pt x="6845" y="4487"/>
                </a:lnTo>
                <a:lnTo>
                  <a:pt x="6810" y="4503"/>
                </a:lnTo>
                <a:lnTo>
                  <a:pt x="6772" y="4519"/>
                </a:lnTo>
                <a:lnTo>
                  <a:pt x="6734" y="4533"/>
                </a:lnTo>
                <a:lnTo>
                  <a:pt x="6696" y="4546"/>
                </a:lnTo>
                <a:lnTo>
                  <a:pt x="6658" y="4559"/>
                </a:lnTo>
                <a:lnTo>
                  <a:pt x="6618" y="4572"/>
                </a:lnTo>
                <a:lnTo>
                  <a:pt x="6578" y="4582"/>
                </a:lnTo>
                <a:lnTo>
                  <a:pt x="6537" y="4592"/>
                </a:lnTo>
                <a:lnTo>
                  <a:pt x="6495" y="4602"/>
                </a:lnTo>
                <a:lnTo>
                  <a:pt x="6454" y="4610"/>
                </a:lnTo>
                <a:lnTo>
                  <a:pt x="6412" y="4618"/>
                </a:lnTo>
                <a:lnTo>
                  <a:pt x="6368" y="4625"/>
                </a:lnTo>
                <a:lnTo>
                  <a:pt x="6324" y="4630"/>
                </a:lnTo>
                <a:lnTo>
                  <a:pt x="6280" y="4635"/>
                </a:lnTo>
                <a:lnTo>
                  <a:pt x="6235" y="4639"/>
                </a:lnTo>
                <a:lnTo>
                  <a:pt x="6189" y="4642"/>
                </a:lnTo>
                <a:lnTo>
                  <a:pt x="6143" y="4644"/>
                </a:lnTo>
                <a:lnTo>
                  <a:pt x="6097" y="4645"/>
                </a:lnTo>
                <a:lnTo>
                  <a:pt x="6050" y="4646"/>
                </a:lnTo>
                <a:lnTo>
                  <a:pt x="6010" y="4645"/>
                </a:lnTo>
                <a:lnTo>
                  <a:pt x="5969" y="4642"/>
                </a:lnTo>
                <a:lnTo>
                  <a:pt x="5929" y="4638"/>
                </a:lnTo>
                <a:lnTo>
                  <a:pt x="5889" y="4633"/>
                </a:lnTo>
                <a:lnTo>
                  <a:pt x="5850" y="4625"/>
                </a:lnTo>
                <a:lnTo>
                  <a:pt x="5809" y="4616"/>
                </a:lnTo>
                <a:lnTo>
                  <a:pt x="5769" y="4605"/>
                </a:lnTo>
                <a:lnTo>
                  <a:pt x="5729" y="4592"/>
                </a:lnTo>
                <a:lnTo>
                  <a:pt x="5689" y="4578"/>
                </a:lnTo>
                <a:lnTo>
                  <a:pt x="5649" y="4562"/>
                </a:lnTo>
                <a:lnTo>
                  <a:pt x="5609" y="4544"/>
                </a:lnTo>
                <a:lnTo>
                  <a:pt x="5569" y="4526"/>
                </a:lnTo>
                <a:lnTo>
                  <a:pt x="5528" y="4504"/>
                </a:lnTo>
                <a:lnTo>
                  <a:pt x="5489" y="4482"/>
                </a:lnTo>
                <a:lnTo>
                  <a:pt x="5449" y="4457"/>
                </a:lnTo>
                <a:lnTo>
                  <a:pt x="5409" y="4432"/>
                </a:lnTo>
                <a:lnTo>
                  <a:pt x="5409" y="6106"/>
                </a:lnTo>
                <a:lnTo>
                  <a:pt x="5409" y="6133"/>
                </a:lnTo>
                <a:lnTo>
                  <a:pt x="5411" y="6160"/>
                </a:lnTo>
                <a:lnTo>
                  <a:pt x="5413" y="6184"/>
                </a:lnTo>
                <a:lnTo>
                  <a:pt x="5416" y="6208"/>
                </a:lnTo>
                <a:lnTo>
                  <a:pt x="5421" y="6229"/>
                </a:lnTo>
                <a:lnTo>
                  <a:pt x="5426" y="6251"/>
                </a:lnTo>
                <a:lnTo>
                  <a:pt x="5434" y="6270"/>
                </a:lnTo>
                <a:lnTo>
                  <a:pt x="5441" y="6288"/>
                </a:lnTo>
                <a:lnTo>
                  <a:pt x="5449" y="6306"/>
                </a:lnTo>
                <a:lnTo>
                  <a:pt x="5459" y="6321"/>
                </a:lnTo>
                <a:lnTo>
                  <a:pt x="5469" y="6336"/>
                </a:lnTo>
                <a:lnTo>
                  <a:pt x="5480" y="6351"/>
                </a:lnTo>
                <a:lnTo>
                  <a:pt x="5494" y="6364"/>
                </a:lnTo>
                <a:lnTo>
                  <a:pt x="5507" y="6375"/>
                </a:lnTo>
                <a:lnTo>
                  <a:pt x="5521" y="6386"/>
                </a:lnTo>
                <a:lnTo>
                  <a:pt x="5537" y="6396"/>
                </a:lnTo>
                <a:lnTo>
                  <a:pt x="5553" y="6406"/>
                </a:lnTo>
                <a:lnTo>
                  <a:pt x="5571" y="6414"/>
                </a:lnTo>
                <a:lnTo>
                  <a:pt x="5590" y="6422"/>
                </a:lnTo>
                <a:lnTo>
                  <a:pt x="5609" y="6428"/>
                </a:lnTo>
                <a:lnTo>
                  <a:pt x="5629" y="6434"/>
                </a:lnTo>
                <a:lnTo>
                  <a:pt x="5651" y="6440"/>
                </a:lnTo>
                <a:lnTo>
                  <a:pt x="5673" y="6444"/>
                </a:lnTo>
                <a:lnTo>
                  <a:pt x="5697" y="6448"/>
                </a:lnTo>
                <a:lnTo>
                  <a:pt x="5721" y="6452"/>
                </a:lnTo>
                <a:lnTo>
                  <a:pt x="5747" y="6455"/>
                </a:lnTo>
                <a:lnTo>
                  <a:pt x="5773" y="6458"/>
                </a:lnTo>
                <a:lnTo>
                  <a:pt x="5801" y="6459"/>
                </a:lnTo>
                <a:lnTo>
                  <a:pt x="5859" y="6462"/>
                </a:lnTo>
                <a:lnTo>
                  <a:pt x="5921" y="6462"/>
                </a:lnTo>
                <a:lnTo>
                  <a:pt x="5921" y="6528"/>
                </a:lnTo>
                <a:lnTo>
                  <a:pt x="3871" y="6528"/>
                </a:lnTo>
                <a:lnTo>
                  <a:pt x="3871" y="6462"/>
                </a:lnTo>
                <a:lnTo>
                  <a:pt x="3933" y="6462"/>
                </a:lnTo>
                <a:lnTo>
                  <a:pt x="3991" y="6459"/>
                </a:lnTo>
                <a:lnTo>
                  <a:pt x="4019" y="6458"/>
                </a:lnTo>
                <a:lnTo>
                  <a:pt x="4045" y="6455"/>
                </a:lnTo>
                <a:lnTo>
                  <a:pt x="4071" y="6452"/>
                </a:lnTo>
                <a:lnTo>
                  <a:pt x="4095" y="6448"/>
                </a:lnTo>
                <a:lnTo>
                  <a:pt x="4119" y="6444"/>
                </a:lnTo>
                <a:lnTo>
                  <a:pt x="4141" y="6439"/>
                </a:lnTo>
                <a:lnTo>
                  <a:pt x="4163" y="6434"/>
                </a:lnTo>
                <a:lnTo>
                  <a:pt x="4183" y="6428"/>
                </a:lnTo>
                <a:lnTo>
                  <a:pt x="4202" y="6421"/>
                </a:lnTo>
                <a:lnTo>
                  <a:pt x="4221" y="6414"/>
                </a:lnTo>
                <a:lnTo>
                  <a:pt x="4239" y="6406"/>
                </a:lnTo>
                <a:lnTo>
                  <a:pt x="4255" y="6396"/>
                </a:lnTo>
                <a:lnTo>
                  <a:pt x="4271" y="6386"/>
                </a:lnTo>
                <a:lnTo>
                  <a:pt x="4285" y="6375"/>
                </a:lnTo>
                <a:lnTo>
                  <a:pt x="4298" y="6363"/>
                </a:lnTo>
                <a:lnTo>
                  <a:pt x="4312" y="6350"/>
                </a:lnTo>
                <a:lnTo>
                  <a:pt x="4323" y="6335"/>
                </a:lnTo>
                <a:lnTo>
                  <a:pt x="4333" y="6321"/>
                </a:lnTo>
                <a:lnTo>
                  <a:pt x="4343" y="6305"/>
                </a:lnTo>
                <a:lnTo>
                  <a:pt x="4351" y="6287"/>
                </a:lnTo>
                <a:lnTo>
                  <a:pt x="4358" y="6269"/>
                </a:lnTo>
                <a:lnTo>
                  <a:pt x="4366" y="6250"/>
                </a:lnTo>
                <a:lnTo>
                  <a:pt x="4371" y="6228"/>
                </a:lnTo>
                <a:lnTo>
                  <a:pt x="4376" y="6207"/>
                </a:lnTo>
                <a:lnTo>
                  <a:pt x="4379" y="6183"/>
                </a:lnTo>
                <a:lnTo>
                  <a:pt x="4381" y="6159"/>
                </a:lnTo>
                <a:lnTo>
                  <a:pt x="4383" y="6132"/>
                </a:lnTo>
                <a:lnTo>
                  <a:pt x="4383" y="6105"/>
                </a:lnTo>
                <a:lnTo>
                  <a:pt x="4383" y="1788"/>
                </a:lnTo>
                <a:lnTo>
                  <a:pt x="4383" y="1761"/>
                </a:lnTo>
                <a:lnTo>
                  <a:pt x="4381" y="1733"/>
                </a:lnTo>
                <a:lnTo>
                  <a:pt x="4379" y="1707"/>
                </a:lnTo>
                <a:lnTo>
                  <a:pt x="4376" y="1682"/>
                </a:lnTo>
                <a:lnTo>
                  <a:pt x="4371" y="1659"/>
                </a:lnTo>
                <a:lnTo>
                  <a:pt x="4366" y="1635"/>
                </a:lnTo>
                <a:lnTo>
                  <a:pt x="4358" y="1613"/>
                </a:lnTo>
                <a:lnTo>
                  <a:pt x="4351" y="1591"/>
                </a:lnTo>
                <a:lnTo>
                  <a:pt x="4343" y="1571"/>
                </a:lnTo>
                <a:lnTo>
                  <a:pt x="4333" y="1550"/>
                </a:lnTo>
                <a:lnTo>
                  <a:pt x="4323" y="1532"/>
                </a:lnTo>
                <a:lnTo>
                  <a:pt x="4312" y="1514"/>
                </a:lnTo>
                <a:lnTo>
                  <a:pt x="4298" y="1496"/>
                </a:lnTo>
                <a:lnTo>
                  <a:pt x="4285" y="1480"/>
                </a:lnTo>
                <a:lnTo>
                  <a:pt x="4271" y="1465"/>
                </a:lnTo>
                <a:lnTo>
                  <a:pt x="4255" y="1450"/>
                </a:lnTo>
                <a:lnTo>
                  <a:pt x="4239" y="1436"/>
                </a:lnTo>
                <a:lnTo>
                  <a:pt x="4221" y="1424"/>
                </a:lnTo>
                <a:lnTo>
                  <a:pt x="4202" y="1412"/>
                </a:lnTo>
                <a:lnTo>
                  <a:pt x="4183" y="1400"/>
                </a:lnTo>
                <a:lnTo>
                  <a:pt x="4163" y="1391"/>
                </a:lnTo>
                <a:lnTo>
                  <a:pt x="4141" y="1381"/>
                </a:lnTo>
                <a:lnTo>
                  <a:pt x="4119" y="1373"/>
                </a:lnTo>
                <a:lnTo>
                  <a:pt x="4095" y="1366"/>
                </a:lnTo>
                <a:lnTo>
                  <a:pt x="4071" y="1359"/>
                </a:lnTo>
                <a:lnTo>
                  <a:pt x="4045" y="1354"/>
                </a:lnTo>
                <a:lnTo>
                  <a:pt x="4019" y="1348"/>
                </a:lnTo>
                <a:lnTo>
                  <a:pt x="3991" y="1344"/>
                </a:lnTo>
                <a:lnTo>
                  <a:pt x="3963" y="1341"/>
                </a:lnTo>
                <a:lnTo>
                  <a:pt x="3933" y="1339"/>
                </a:lnTo>
                <a:lnTo>
                  <a:pt x="3903" y="1338"/>
                </a:lnTo>
                <a:lnTo>
                  <a:pt x="3871" y="1337"/>
                </a:lnTo>
                <a:lnTo>
                  <a:pt x="3871" y="1272"/>
                </a:lnTo>
                <a:lnTo>
                  <a:pt x="5152" y="1272"/>
                </a:lnTo>
                <a:close/>
                <a:moveTo>
                  <a:pt x="7622" y="1275"/>
                </a:moveTo>
                <a:lnTo>
                  <a:pt x="8957" y="1275"/>
                </a:lnTo>
                <a:lnTo>
                  <a:pt x="8973" y="1276"/>
                </a:lnTo>
                <a:lnTo>
                  <a:pt x="8988" y="1277"/>
                </a:lnTo>
                <a:lnTo>
                  <a:pt x="9004" y="1280"/>
                </a:lnTo>
                <a:lnTo>
                  <a:pt x="9019" y="1283"/>
                </a:lnTo>
                <a:lnTo>
                  <a:pt x="9033" y="1288"/>
                </a:lnTo>
                <a:lnTo>
                  <a:pt x="9047" y="1293"/>
                </a:lnTo>
                <a:lnTo>
                  <a:pt x="9061" y="1301"/>
                </a:lnTo>
                <a:lnTo>
                  <a:pt x="9073" y="1309"/>
                </a:lnTo>
                <a:lnTo>
                  <a:pt x="9085" y="1317"/>
                </a:lnTo>
                <a:lnTo>
                  <a:pt x="9097" y="1327"/>
                </a:lnTo>
                <a:lnTo>
                  <a:pt x="9109" y="1338"/>
                </a:lnTo>
                <a:lnTo>
                  <a:pt x="9119" y="1350"/>
                </a:lnTo>
                <a:lnTo>
                  <a:pt x="9129" y="1363"/>
                </a:lnTo>
                <a:lnTo>
                  <a:pt x="9138" y="1377"/>
                </a:lnTo>
                <a:lnTo>
                  <a:pt x="9147" y="1392"/>
                </a:lnTo>
                <a:lnTo>
                  <a:pt x="9157" y="1409"/>
                </a:lnTo>
                <a:lnTo>
                  <a:pt x="9165" y="1425"/>
                </a:lnTo>
                <a:lnTo>
                  <a:pt x="9172" y="1443"/>
                </a:lnTo>
                <a:lnTo>
                  <a:pt x="9179" y="1463"/>
                </a:lnTo>
                <a:lnTo>
                  <a:pt x="9185" y="1483"/>
                </a:lnTo>
                <a:lnTo>
                  <a:pt x="9191" y="1505"/>
                </a:lnTo>
                <a:lnTo>
                  <a:pt x="9197" y="1527"/>
                </a:lnTo>
                <a:lnTo>
                  <a:pt x="9202" y="1549"/>
                </a:lnTo>
                <a:lnTo>
                  <a:pt x="9207" y="1574"/>
                </a:lnTo>
                <a:lnTo>
                  <a:pt x="9211" y="1599"/>
                </a:lnTo>
                <a:lnTo>
                  <a:pt x="9214" y="1626"/>
                </a:lnTo>
                <a:lnTo>
                  <a:pt x="9217" y="1653"/>
                </a:lnTo>
                <a:lnTo>
                  <a:pt x="9219" y="1682"/>
                </a:lnTo>
                <a:lnTo>
                  <a:pt x="9221" y="1712"/>
                </a:lnTo>
                <a:lnTo>
                  <a:pt x="9222" y="1742"/>
                </a:lnTo>
                <a:lnTo>
                  <a:pt x="9223" y="1774"/>
                </a:lnTo>
                <a:lnTo>
                  <a:pt x="9223" y="1806"/>
                </a:lnTo>
                <a:lnTo>
                  <a:pt x="9223" y="4075"/>
                </a:lnTo>
                <a:lnTo>
                  <a:pt x="9224" y="4103"/>
                </a:lnTo>
                <a:lnTo>
                  <a:pt x="9226" y="4131"/>
                </a:lnTo>
                <a:lnTo>
                  <a:pt x="9229" y="4158"/>
                </a:lnTo>
                <a:lnTo>
                  <a:pt x="9233" y="4184"/>
                </a:lnTo>
                <a:lnTo>
                  <a:pt x="9238" y="4209"/>
                </a:lnTo>
                <a:lnTo>
                  <a:pt x="9245" y="4232"/>
                </a:lnTo>
                <a:lnTo>
                  <a:pt x="9252" y="4255"/>
                </a:lnTo>
                <a:lnTo>
                  <a:pt x="9262" y="4278"/>
                </a:lnTo>
                <a:lnTo>
                  <a:pt x="9272" y="4299"/>
                </a:lnTo>
                <a:lnTo>
                  <a:pt x="9283" y="4320"/>
                </a:lnTo>
                <a:lnTo>
                  <a:pt x="9296" y="4339"/>
                </a:lnTo>
                <a:lnTo>
                  <a:pt x="9310" y="4357"/>
                </a:lnTo>
                <a:lnTo>
                  <a:pt x="9324" y="4375"/>
                </a:lnTo>
                <a:lnTo>
                  <a:pt x="9339" y="4392"/>
                </a:lnTo>
                <a:lnTo>
                  <a:pt x="9356" y="4407"/>
                </a:lnTo>
                <a:lnTo>
                  <a:pt x="9374" y="4423"/>
                </a:lnTo>
                <a:lnTo>
                  <a:pt x="9393" y="4437"/>
                </a:lnTo>
                <a:lnTo>
                  <a:pt x="9413" y="4449"/>
                </a:lnTo>
                <a:lnTo>
                  <a:pt x="9434" y="4461"/>
                </a:lnTo>
                <a:lnTo>
                  <a:pt x="9455" y="4474"/>
                </a:lnTo>
                <a:lnTo>
                  <a:pt x="9479" y="4484"/>
                </a:lnTo>
                <a:lnTo>
                  <a:pt x="9502" y="4493"/>
                </a:lnTo>
                <a:lnTo>
                  <a:pt x="9527" y="4502"/>
                </a:lnTo>
                <a:lnTo>
                  <a:pt x="9553" y="4509"/>
                </a:lnTo>
                <a:lnTo>
                  <a:pt x="9580" y="4517"/>
                </a:lnTo>
                <a:lnTo>
                  <a:pt x="9607" y="4523"/>
                </a:lnTo>
                <a:lnTo>
                  <a:pt x="9636" y="4527"/>
                </a:lnTo>
                <a:lnTo>
                  <a:pt x="9666" y="4531"/>
                </a:lnTo>
                <a:lnTo>
                  <a:pt x="9696" y="4535"/>
                </a:lnTo>
                <a:lnTo>
                  <a:pt x="9727" y="4537"/>
                </a:lnTo>
                <a:lnTo>
                  <a:pt x="9759" y="4538"/>
                </a:lnTo>
                <a:lnTo>
                  <a:pt x="9792" y="4539"/>
                </a:lnTo>
                <a:lnTo>
                  <a:pt x="9792" y="4606"/>
                </a:lnTo>
                <a:lnTo>
                  <a:pt x="7622" y="4606"/>
                </a:lnTo>
                <a:lnTo>
                  <a:pt x="7622" y="4539"/>
                </a:lnTo>
                <a:lnTo>
                  <a:pt x="7655" y="4538"/>
                </a:lnTo>
                <a:lnTo>
                  <a:pt x="7688" y="4537"/>
                </a:lnTo>
                <a:lnTo>
                  <a:pt x="7718" y="4535"/>
                </a:lnTo>
                <a:lnTo>
                  <a:pt x="7748" y="4532"/>
                </a:lnTo>
                <a:lnTo>
                  <a:pt x="7776" y="4528"/>
                </a:lnTo>
                <a:lnTo>
                  <a:pt x="7804" y="4523"/>
                </a:lnTo>
                <a:lnTo>
                  <a:pt x="7831" y="4517"/>
                </a:lnTo>
                <a:lnTo>
                  <a:pt x="7856" y="4509"/>
                </a:lnTo>
                <a:lnTo>
                  <a:pt x="7881" y="4502"/>
                </a:lnTo>
                <a:lnTo>
                  <a:pt x="7904" y="4493"/>
                </a:lnTo>
                <a:lnTo>
                  <a:pt x="7926" y="4484"/>
                </a:lnTo>
                <a:lnTo>
                  <a:pt x="7948" y="4474"/>
                </a:lnTo>
                <a:lnTo>
                  <a:pt x="7968" y="4463"/>
                </a:lnTo>
                <a:lnTo>
                  <a:pt x="7988" y="4450"/>
                </a:lnTo>
                <a:lnTo>
                  <a:pt x="8006" y="4437"/>
                </a:lnTo>
                <a:lnTo>
                  <a:pt x="8022" y="4423"/>
                </a:lnTo>
                <a:lnTo>
                  <a:pt x="8039" y="4407"/>
                </a:lnTo>
                <a:lnTo>
                  <a:pt x="8054" y="4392"/>
                </a:lnTo>
                <a:lnTo>
                  <a:pt x="8068" y="4375"/>
                </a:lnTo>
                <a:lnTo>
                  <a:pt x="8081" y="4357"/>
                </a:lnTo>
                <a:lnTo>
                  <a:pt x="8093" y="4339"/>
                </a:lnTo>
                <a:lnTo>
                  <a:pt x="8104" y="4320"/>
                </a:lnTo>
                <a:lnTo>
                  <a:pt x="8114" y="4299"/>
                </a:lnTo>
                <a:lnTo>
                  <a:pt x="8122" y="4278"/>
                </a:lnTo>
                <a:lnTo>
                  <a:pt x="8130" y="4255"/>
                </a:lnTo>
                <a:lnTo>
                  <a:pt x="8138" y="4233"/>
                </a:lnTo>
                <a:lnTo>
                  <a:pt x="8143" y="4209"/>
                </a:lnTo>
                <a:lnTo>
                  <a:pt x="8148" y="4184"/>
                </a:lnTo>
                <a:lnTo>
                  <a:pt x="8152" y="4159"/>
                </a:lnTo>
                <a:lnTo>
                  <a:pt x="8154" y="4131"/>
                </a:lnTo>
                <a:lnTo>
                  <a:pt x="8156" y="4103"/>
                </a:lnTo>
                <a:lnTo>
                  <a:pt x="8156" y="4075"/>
                </a:lnTo>
                <a:lnTo>
                  <a:pt x="8156" y="1806"/>
                </a:lnTo>
                <a:lnTo>
                  <a:pt x="8156" y="1778"/>
                </a:lnTo>
                <a:lnTo>
                  <a:pt x="8154" y="1750"/>
                </a:lnTo>
                <a:lnTo>
                  <a:pt x="8152" y="1724"/>
                </a:lnTo>
                <a:lnTo>
                  <a:pt x="8148" y="1697"/>
                </a:lnTo>
                <a:lnTo>
                  <a:pt x="8143" y="1673"/>
                </a:lnTo>
                <a:lnTo>
                  <a:pt x="8138" y="1649"/>
                </a:lnTo>
                <a:lnTo>
                  <a:pt x="8130" y="1626"/>
                </a:lnTo>
                <a:lnTo>
                  <a:pt x="8122" y="1603"/>
                </a:lnTo>
                <a:lnTo>
                  <a:pt x="8114" y="1582"/>
                </a:lnTo>
                <a:lnTo>
                  <a:pt x="8104" y="1562"/>
                </a:lnTo>
                <a:lnTo>
                  <a:pt x="8093" y="1542"/>
                </a:lnTo>
                <a:lnTo>
                  <a:pt x="8081" y="1524"/>
                </a:lnTo>
                <a:lnTo>
                  <a:pt x="8068" y="1507"/>
                </a:lnTo>
                <a:lnTo>
                  <a:pt x="8054" y="1489"/>
                </a:lnTo>
                <a:lnTo>
                  <a:pt x="8039" y="1474"/>
                </a:lnTo>
                <a:lnTo>
                  <a:pt x="8022" y="1459"/>
                </a:lnTo>
                <a:lnTo>
                  <a:pt x="8006" y="1444"/>
                </a:lnTo>
                <a:lnTo>
                  <a:pt x="7988" y="1432"/>
                </a:lnTo>
                <a:lnTo>
                  <a:pt x="7968" y="1420"/>
                </a:lnTo>
                <a:lnTo>
                  <a:pt x="7948" y="1409"/>
                </a:lnTo>
                <a:lnTo>
                  <a:pt x="7926" y="1397"/>
                </a:lnTo>
                <a:lnTo>
                  <a:pt x="7904" y="1388"/>
                </a:lnTo>
                <a:lnTo>
                  <a:pt x="7881" y="1380"/>
                </a:lnTo>
                <a:lnTo>
                  <a:pt x="7856" y="1372"/>
                </a:lnTo>
                <a:lnTo>
                  <a:pt x="7831" y="1365"/>
                </a:lnTo>
                <a:lnTo>
                  <a:pt x="7804" y="1360"/>
                </a:lnTo>
                <a:lnTo>
                  <a:pt x="7776" y="1355"/>
                </a:lnTo>
                <a:lnTo>
                  <a:pt x="7748" y="1350"/>
                </a:lnTo>
                <a:lnTo>
                  <a:pt x="7718" y="1347"/>
                </a:lnTo>
                <a:lnTo>
                  <a:pt x="7688" y="1344"/>
                </a:lnTo>
                <a:lnTo>
                  <a:pt x="7655" y="1343"/>
                </a:lnTo>
                <a:lnTo>
                  <a:pt x="7622" y="1343"/>
                </a:lnTo>
                <a:lnTo>
                  <a:pt x="7622" y="1275"/>
                </a:lnTo>
                <a:close/>
                <a:moveTo>
                  <a:pt x="8232" y="886"/>
                </a:moveTo>
                <a:lnTo>
                  <a:pt x="8214" y="867"/>
                </a:lnTo>
                <a:lnTo>
                  <a:pt x="8197" y="848"/>
                </a:lnTo>
                <a:lnTo>
                  <a:pt x="8180" y="827"/>
                </a:lnTo>
                <a:lnTo>
                  <a:pt x="8165" y="807"/>
                </a:lnTo>
                <a:lnTo>
                  <a:pt x="8152" y="785"/>
                </a:lnTo>
                <a:lnTo>
                  <a:pt x="8140" y="764"/>
                </a:lnTo>
                <a:lnTo>
                  <a:pt x="8128" y="742"/>
                </a:lnTo>
                <a:lnTo>
                  <a:pt x="8118" y="719"/>
                </a:lnTo>
                <a:lnTo>
                  <a:pt x="8109" y="696"/>
                </a:lnTo>
                <a:lnTo>
                  <a:pt x="8102" y="672"/>
                </a:lnTo>
                <a:lnTo>
                  <a:pt x="8095" y="648"/>
                </a:lnTo>
                <a:lnTo>
                  <a:pt x="8090" y="623"/>
                </a:lnTo>
                <a:lnTo>
                  <a:pt x="8086" y="598"/>
                </a:lnTo>
                <a:lnTo>
                  <a:pt x="8082" y="572"/>
                </a:lnTo>
                <a:lnTo>
                  <a:pt x="8080" y="546"/>
                </a:lnTo>
                <a:lnTo>
                  <a:pt x="8080" y="519"/>
                </a:lnTo>
                <a:lnTo>
                  <a:pt x="8080" y="493"/>
                </a:lnTo>
                <a:lnTo>
                  <a:pt x="8082" y="466"/>
                </a:lnTo>
                <a:lnTo>
                  <a:pt x="8086" y="441"/>
                </a:lnTo>
                <a:lnTo>
                  <a:pt x="8090" y="416"/>
                </a:lnTo>
                <a:lnTo>
                  <a:pt x="8095" y="391"/>
                </a:lnTo>
                <a:lnTo>
                  <a:pt x="8102" y="367"/>
                </a:lnTo>
                <a:lnTo>
                  <a:pt x="8109" y="343"/>
                </a:lnTo>
                <a:lnTo>
                  <a:pt x="8118" y="320"/>
                </a:lnTo>
                <a:lnTo>
                  <a:pt x="8128" y="297"/>
                </a:lnTo>
                <a:lnTo>
                  <a:pt x="8140" y="275"/>
                </a:lnTo>
                <a:lnTo>
                  <a:pt x="8152" y="253"/>
                </a:lnTo>
                <a:lnTo>
                  <a:pt x="8165" y="233"/>
                </a:lnTo>
                <a:lnTo>
                  <a:pt x="8180" y="211"/>
                </a:lnTo>
                <a:lnTo>
                  <a:pt x="8197" y="191"/>
                </a:lnTo>
                <a:lnTo>
                  <a:pt x="8214" y="171"/>
                </a:lnTo>
                <a:lnTo>
                  <a:pt x="8232" y="152"/>
                </a:lnTo>
                <a:lnTo>
                  <a:pt x="8252" y="134"/>
                </a:lnTo>
                <a:lnTo>
                  <a:pt x="8271" y="116"/>
                </a:lnTo>
                <a:lnTo>
                  <a:pt x="8292" y="100"/>
                </a:lnTo>
                <a:lnTo>
                  <a:pt x="8312" y="86"/>
                </a:lnTo>
                <a:lnTo>
                  <a:pt x="8333" y="71"/>
                </a:lnTo>
                <a:lnTo>
                  <a:pt x="8355" y="59"/>
                </a:lnTo>
                <a:lnTo>
                  <a:pt x="8377" y="48"/>
                </a:lnTo>
                <a:lnTo>
                  <a:pt x="8400" y="38"/>
                </a:lnTo>
                <a:lnTo>
                  <a:pt x="8423" y="29"/>
                </a:lnTo>
                <a:lnTo>
                  <a:pt x="8447" y="21"/>
                </a:lnTo>
                <a:lnTo>
                  <a:pt x="8471" y="15"/>
                </a:lnTo>
                <a:lnTo>
                  <a:pt x="8496" y="9"/>
                </a:lnTo>
                <a:lnTo>
                  <a:pt x="8521" y="5"/>
                </a:lnTo>
                <a:lnTo>
                  <a:pt x="8547" y="2"/>
                </a:lnTo>
                <a:lnTo>
                  <a:pt x="8572" y="1"/>
                </a:lnTo>
                <a:lnTo>
                  <a:pt x="8599" y="0"/>
                </a:lnTo>
                <a:lnTo>
                  <a:pt x="8626" y="1"/>
                </a:lnTo>
                <a:lnTo>
                  <a:pt x="8652" y="2"/>
                </a:lnTo>
                <a:lnTo>
                  <a:pt x="8677" y="5"/>
                </a:lnTo>
                <a:lnTo>
                  <a:pt x="8703" y="9"/>
                </a:lnTo>
                <a:lnTo>
                  <a:pt x="8727" y="15"/>
                </a:lnTo>
                <a:lnTo>
                  <a:pt x="8752" y="21"/>
                </a:lnTo>
                <a:lnTo>
                  <a:pt x="8775" y="29"/>
                </a:lnTo>
                <a:lnTo>
                  <a:pt x="8799" y="38"/>
                </a:lnTo>
                <a:lnTo>
                  <a:pt x="8821" y="48"/>
                </a:lnTo>
                <a:lnTo>
                  <a:pt x="8843" y="59"/>
                </a:lnTo>
                <a:lnTo>
                  <a:pt x="8865" y="71"/>
                </a:lnTo>
                <a:lnTo>
                  <a:pt x="8886" y="86"/>
                </a:lnTo>
                <a:lnTo>
                  <a:pt x="8907" y="100"/>
                </a:lnTo>
                <a:lnTo>
                  <a:pt x="8927" y="116"/>
                </a:lnTo>
                <a:lnTo>
                  <a:pt x="8946" y="134"/>
                </a:lnTo>
                <a:lnTo>
                  <a:pt x="8966" y="152"/>
                </a:lnTo>
                <a:lnTo>
                  <a:pt x="8984" y="171"/>
                </a:lnTo>
                <a:lnTo>
                  <a:pt x="9002" y="191"/>
                </a:lnTo>
                <a:lnTo>
                  <a:pt x="9018" y="211"/>
                </a:lnTo>
                <a:lnTo>
                  <a:pt x="9032" y="233"/>
                </a:lnTo>
                <a:lnTo>
                  <a:pt x="9046" y="253"/>
                </a:lnTo>
                <a:lnTo>
                  <a:pt x="9059" y="275"/>
                </a:lnTo>
                <a:lnTo>
                  <a:pt x="9070" y="297"/>
                </a:lnTo>
                <a:lnTo>
                  <a:pt x="9080" y="320"/>
                </a:lnTo>
                <a:lnTo>
                  <a:pt x="9089" y="343"/>
                </a:lnTo>
                <a:lnTo>
                  <a:pt x="9096" y="367"/>
                </a:lnTo>
                <a:lnTo>
                  <a:pt x="9104" y="391"/>
                </a:lnTo>
                <a:lnTo>
                  <a:pt x="9109" y="416"/>
                </a:lnTo>
                <a:lnTo>
                  <a:pt x="9113" y="441"/>
                </a:lnTo>
                <a:lnTo>
                  <a:pt x="9116" y="466"/>
                </a:lnTo>
                <a:lnTo>
                  <a:pt x="9118" y="493"/>
                </a:lnTo>
                <a:lnTo>
                  <a:pt x="9118" y="519"/>
                </a:lnTo>
                <a:lnTo>
                  <a:pt x="9118" y="546"/>
                </a:lnTo>
                <a:lnTo>
                  <a:pt x="9116" y="572"/>
                </a:lnTo>
                <a:lnTo>
                  <a:pt x="9113" y="598"/>
                </a:lnTo>
                <a:lnTo>
                  <a:pt x="9109" y="623"/>
                </a:lnTo>
                <a:lnTo>
                  <a:pt x="9104" y="648"/>
                </a:lnTo>
                <a:lnTo>
                  <a:pt x="9096" y="671"/>
                </a:lnTo>
                <a:lnTo>
                  <a:pt x="9089" y="696"/>
                </a:lnTo>
                <a:lnTo>
                  <a:pt x="9080" y="718"/>
                </a:lnTo>
                <a:lnTo>
                  <a:pt x="9070" y="742"/>
                </a:lnTo>
                <a:lnTo>
                  <a:pt x="9059" y="764"/>
                </a:lnTo>
                <a:lnTo>
                  <a:pt x="9046" y="785"/>
                </a:lnTo>
                <a:lnTo>
                  <a:pt x="9032" y="807"/>
                </a:lnTo>
                <a:lnTo>
                  <a:pt x="9018" y="827"/>
                </a:lnTo>
                <a:lnTo>
                  <a:pt x="9002" y="848"/>
                </a:lnTo>
                <a:lnTo>
                  <a:pt x="8984" y="867"/>
                </a:lnTo>
                <a:lnTo>
                  <a:pt x="8966" y="886"/>
                </a:lnTo>
                <a:lnTo>
                  <a:pt x="8946" y="905"/>
                </a:lnTo>
                <a:lnTo>
                  <a:pt x="8927" y="922"/>
                </a:lnTo>
                <a:lnTo>
                  <a:pt x="8907" y="938"/>
                </a:lnTo>
                <a:lnTo>
                  <a:pt x="8886" y="953"/>
                </a:lnTo>
                <a:lnTo>
                  <a:pt x="8865" y="967"/>
                </a:lnTo>
                <a:lnTo>
                  <a:pt x="8843" y="979"/>
                </a:lnTo>
                <a:lnTo>
                  <a:pt x="8821" y="990"/>
                </a:lnTo>
                <a:lnTo>
                  <a:pt x="8799" y="1001"/>
                </a:lnTo>
                <a:lnTo>
                  <a:pt x="8775" y="1010"/>
                </a:lnTo>
                <a:lnTo>
                  <a:pt x="8752" y="1017"/>
                </a:lnTo>
                <a:lnTo>
                  <a:pt x="8727" y="1024"/>
                </a:lnTo>
                <a:lnTo>
                  <a:pt x="8703" y="1029"/>
                </a:lnTo>
                <a:lnTo>
                  <a:pt x="8677" y="1033"/>
                </a:lnTo>
                <a:lnTo>
                  <a:pt x="8652" y="1036"/>
                </a:lnTo>
                <a:lnTo>
                  <a:pt x="8626" y="1038"/>
                </a:lnTo>
                <a:lnTo>
                  <a:pt x="8599" y="1038"/>
                </a:lnTo>
                <a:lnTo>
                  <a:pt x="8572" y="1038"/>
                </a:lnTo>
                <a:lnTo>
                  <a:pt x="8547" y="1036"/>
                </a:lnTo>
                <a:lnTo>
                  <a:pt x="8521" y="1033"/>
                </a:lnTo>
                <a:lnTo>
                  <a:pt x="8496" y="1029"/>
                </a:lnTo>
                <a:lnTo>
                  <a:pt x="8471" y="1024"/>
                </a:lnTo>
                <a:lnTo>
                  <a:pt x="8447" y="1017"/>
                </a:lnTo>
                <a:lnTo>
                  <a:pt x="8423" y="1010"/>
                </a:lnTo>
                <a:lnTo>
                  <a:pt x="8400" y="1001"/>
                </a:lnTo>
                <a:lnTo>
                  <a:pt x="8377" y="990"/>
                </a:lnTo>
                <a:lnTo>
                  <a:pt x="8355" y="979"/>
                </a:lnTo>
                <a:lnTo>
                  <a:pt x="8333" y="967"/>
                </a:lnTo>
                <a:lnTo>
                  <a:pt x="8312" y="953"/>
                </a:lnTo>
                <a:lnTo>
                  <a:pt x="8292" y="938"/>
                </a:lnTo>
                <a:lnTo>
                  <a:pt x="8271" y="922"/>
                </a:lnTo>
                <a:lnTo>
                  <a:pt x="8252" y="905"/>
                </a:lnTo>
                <a:lnTo>
                  <a:pt x="8232" y="8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87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3" r:id="rId4"/>
    <p:sldLayoutId id="2147483652" r:id="rId5"/>
    <p:sldLayoutId id="2147483651" r:id="rId6"/>
    <p:sldLayoutId id="2147483657" r:id="rId7"/>
    <p:sldLayoutId id="2147483658" r:id="rId8"/>
    <p:sldLayoutId id="2147483659" r:id="rId9"/>
    <p:sldLayoutId id="2147483660" r:id="rId1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rgbClr val="02216E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0"/>
        </a:spcBef>
        <a:buFont typeface="Arial" panose="020B0604020202020204" pitchFamily="34" charset="0"/>
        <a:buNone/>
        <a:defRPr sz="1200" kern="1200">
          <a:solidFill>
            <a:srgbClr val="02216E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olografická neónově na lesklém pozadí">
            <a:extLst>
              <a:ext uri="{FF2B5EF4-FFF2-40B4-BE49-F238E27FC236}">
                <a16:creationId xmlns:a16="http://schemas.microsoft.com/office/drawing/2014/main" id="{7368F672-440D-1E6A-D62B-7C140EB4DD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608" b="1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6EA23746-D8B8-9B10-0213-EB7B50D80034}"/>
              </a:ext>
            </a:extLst>
          </p:cNvPr>
          <p:cNvSpPr/>
          <p:nvPr/>
        </p:nvSpPr>
        <p:spPr>
          <a:xfrm>
            <a:off x="1756543" y="1674674"/>
            <a:ext cx="86789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cs-CZ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Co bych viděl z okna školy</a:t>
            </a:r>
          </a:p>
          <a:p>
            <a:pPr algn="ctr"/>
            <a:r>
              <a:rPr lang="cs-CZ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před 200 lety?</a:t>
            </a:r>
            <a:endParaRPr lang="cs-CZ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DLaM Display" panose="020F0502020204030204" pitchFamily="2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10" name="Obrázek 9" descr="Obsah obrázku interiér, výjev, zeď, místnost&#10;&#10;Popis byl vytvořen automaticky">
            <a:extLst>
              <a:ext uri="{FF2B5EF4-FFF2-40B4-BE49-F238E27FC236}">
                <a16:creationId xmlns:a16="http://schemas.microsoft.com/office/drawing/2014/main" id="{AAC3F824-4315-1F46-F50B-BAB077F7D4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78" r="16241" b="12624"/>
          <a:stretch/>
        </p:blipFill>
        <p:spPr>
          <a:xfrm>
            <a:off x="2714017" y="3132543"/>
            <a:ext cx="6763966" cy="3530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cký objekt 13" descr="Dalekohled se souvislou výplní">
            <a:extLst>
              <a:ext uri="{FF2B5EF4-FFF2-40B4-BE49-F238E27FC236}">
                <a16:creationId xmlns:a16="http://schemas.microsoft.com/office/drawing/2014/main" id="{3B979E1E-2389-F7CD-CFB9-7B3704106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094662">
            <a:off x="4743450" y="4589017"/>
            <a:ext cx="914400" cy="91440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16" name="Grafický objekt 15" descr="Zmatený člověk se souvislou výplní">
            <a:extLst>
              <a:ext uri="{FF2B5EF4-FFF2-40B4-BE49-F238E27FC236}">
                <a16:creationId xmlns:a16="http://schemas.microsoft.com/office/drawing/2014/main" id="{3AB56C89-41BB-AF0A-580E-B1CCE6C5F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2927" y="5015888"/>
            <a:ext cx="1534760" cy="1534760"/>
          </a:xfrm>
          <a:prstGeom prst="rect">
            <a:avLst/>
          </a:prstGeom>
        </p:spPr>
      </p:pic>
      <p:pic>
        <p:nvPicPr>
          <p:cNvPr id="18" name="Grafický objekt 17" descr="Odznak, otazník se souvislou výplní">
            <a:extLst>
              <a:ext uri="{FF2B5EF4-FFF2-40B4-BE49-F238E27FC236}">
                <a16:creationId xmlns:a16="http://schemas.microsoft.com/office/drawing/2014/main" id="{9B35C8FC-934D-BFF4-E59E-9E17C7132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2641">
            <a:off x="5638800" y="42777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8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niha, rukopis, Písmo&#10;&#10;Popis byl vytvořen automaticky">
            <a:extLst>
              <a:ext uri="{FF2B5EF4-FFF2-40B4-BE49-F238E27FC236}">
                <a16:creationId xmlns:a16="http://schemas.microsoft.com/office/drawing/2014/main" id="{E2FA368A-3501-1379-116E-0FD56B60D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" b="2566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dopis, rukopis, kniha&#10;&#10;Popis byl vytvořen automaticky">
            <a:extLst>
              <a:ext uri="{FF2B5EF4-FFF2-40B4-BE49-F238E27FC236}">
                <a16:creationId xmlns:a16="http://schemas.microsoft.com/office/drawing/2014/main" id="{5E78E96E-80C9-2B33-43D6-D75FC3442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1314450"/>
            <a:ext cx="106203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96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674FFF0A-A097-EE77-DE37-4D05BD628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3" y="0"/>
            <a:ext cx="1154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&#10;&#10;Popis byl vytvořen automaticky">
            <a:extLst>
              <a:ext uri="{FF2B5EF4-FFF2-40B4-BE49-F238E27FC236}">
                <a16:creationId xmlns:a16="http://schemas.microsoft.com/office/drawing/2014/main" id="{85234351-2E1E-A90B-A6A9-A24B88D66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77" y="457483"/>
            <a:ext cx="8982033" cy="57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95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D9916CC6-C8D3-97FB-7333-F79DE12AF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13300" y="1208661"/>
            <a:ext cx="11126753" cy="44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50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22CE6-6F39-FAEB-4E14-939126CA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432340"/>
            <a:ext cx="10800000" cy="540000"/>
          </a:xfrm>
        </p:spPr>
        <p:txBody>
          <a:bodyPr/>
          <a:lstStyle/>
          <a:p>
            <a:r>
              <a:rPr lang="cs-CZ" dirty="0"/>
              <a:t>Kostel Narození Panny Marie od roku </a:t>
            </a:r>
            <a:r>
              <a:rPr lang="cs-CZ" sz="5400" dirty="0"/>
              <a:t>1724</a:t>
            </a:r>
          </a:p>
        </p:txBody>
      </p:sp>
      <p:pic>
        <p:nvPicPr>
          <p:cNvPr id="5" name="Zástupný obsah 4" descr="Obsah obrázku venku, obloha, budova, mrak&#10;&#10;Popis byl vytvořen automaticky">
            <a:extLst>
              <a:ext uri="{FF2B5EF4-FFF2-40B4-BE49-F238E27FC236}">
                <a16:creationId xmlns:a16="http://schemas.microsoft.com/office/drawing/2014/main" id="{70B5839E-FB86-4D83-39EE-F379D44C1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4" y="1972340"/>
            <a:ext cx="5741194" cy="38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text, dům, skica, papír&#10;&#10;Popis byl vytvořen automaticky">
            <a:extLst>
              <a:ext uri="{FF2B5EF4-FFF2-40B4-BE49-F238E27FC236}">
                <a16:creationId xmlns:a16="http://schemas.microsoft.com/office/drawing/2014/main" id="{4A9C80E1-3708-CF71-2C1D-C669E6DB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73" y="1972340"/>
            <a:ext cx="2348785" cy="38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ext, dopis, Písmo, papír&#10;&#10;Popis byl vytvořen automaticky">
            <a:extLst>
              <a:ext uri="{FF2B5EF4-FFF2-40B4-BE49-F238E27FC236}">
                <a16:creationId xmlns:a16="http://schemas.microsoft.com/office/drawing/2014/main" id="{75B14431-150F-FAB7-674F-40F442B2F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858" y="1972340"/>
            <a:ext cx="2488511" cy="38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2626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73284-2732-AE02-7B72-61BFFBA39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18" y="1336327"/>
            <a:ext cx="10800000" cy="540000"/>
          </a:xfrm>
        </p:spPr>
        <p:txBody>
          <a:bodyPr/>
          <a:lstStyle/>
          <a:p>
            <a:r>
              <a:rPr lang="cs-CZ" dirty="0"/>
              <a:t>Barokní kostel Narození Panny Marie v Michli:</a:t>
            </a:r>
          </a:p>
        </p:txBody>
      </p:sp>
      <p:pic>
        <p:nvPicPr>
          <p:cNvPr id="5" name="Zástupný obsah 4" descr="Obsah obrázku místo uctívání, Posvátná místa, svatyně, oltář&#10;&#10;Obsah vygenerovaný umělou inteligencí může být nesprávný.">
            <a:extLst>
              <a:ext uri="{FF2B5EF4-FFF2-40B4-BE49-F238E27FC236}">
                <a16:creationId xmlns:a16="http://schemas.microsoft.com/office/drawing/2014/main" id="{3B2F4CA8-FD72-21DF-B32B-4102809D2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139" y="2089149"/>
            <a:ext cx="2870597" cy="38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interiér, interiérový design, hodiny, zeď&#10;&#10;Obsah vygenerovaný umělou inteligencí může být nesprávný.">
            <a:extLst>
              <a:ext uri="{FF2B5EF4-FFF2-40B4-BE49-F238E27FC236}">
                <a16:creationId xmlns:a16="http://schemas.microsoft.com/office/drawing/2014/main" id="{21AF0A4E-A8D9-974F-3F1C-D4263B224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5830" y="2567582"/>
            <a:ext cx="3827463" cy="2870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Lidská tvář, umění, socha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7537D633-6564-8503-29AE-F720EF7C6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68" y="2089149"/>
            <a:ext cx="3827463" cy="38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80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kresba, rukopis, kancelářské potřeby&#10;&#10;Popis byl vytvořen automaticky">
            <a:extLst>
              <a:ext uri="{FF2B5EF4-FFF2-40B4-BE49-F238E27FC236}">
                <a16:creationId xmlns:a16="http://schemas.microsoft.com/office/drawing/2014/main" id="{BC0949C5-7235-CCF3-320A-ADDC61DE3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95" y="1333780"/>
            <a:ext cx="5587251" cy="4190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ek 6" descr="Obsah obrázku text, kancelářské potřeby, osoba, papírenské zboží&#10;&#10;Popis byl vytvořen automaticky">
            <a:extLst>
              <a:ext uri="{FF2B5EF4-FFF2-40B4-BE49-F238E27FC236}">
                <a16:creationId xmlns:a16="http://schemas.microsoft.com/office/drawing/2014/main" id="{B527B22E-1E6B-9E9E-DD16-00B611DFC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4065" y="1333780"/>
            <a:ext cx="5587251" cy="419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text, rukopis, kresba&#10;&#10;Popis byl vytvořen automaticky">
            <a:extLst>
              <a:ext uri="{FF2B5EF4-FFF2-40B4-BE49-F238E27FC236}">
                <a16:creationId xmlns:a16="http://schemas.microsoft.com/office/drawing/2014/main" id="{1A8F235B-9F1C-2EC0-D9A6-C8C9911A740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58" y="635373"/>
            <a:ext cx="3806139" cy="5587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277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venku, obloha, strom, schody&#10;&#10;Popis byl vytvořen automaticky">
            <a:extLst>
              <a:ext uri="{FF2B5EF4-FFF2-40B4-BE49-F238E27FC236}">
                <a16:creationId xmlns:a16="http://schemas.microsoft.com/office/drawing/2014/main" id="{94C15C93-D0A0-9E8B-8AF9-B94B40BEC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" b="27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BF69AC-514F-357D-761C-A6A41975A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81" y="3823855"/>
            <a:ext cx="4477789" cy="1706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Nic bych nenakreslil! To okno tu nebylo!</a:t>
            </a:r>
          </a:p>
        </p:txBody>
      </p:sp>
      <p:pic>
        <p:nvPicPr>
          <p:cNvPr id="7" name="Obrázek 6" descr="Obsah obrázku symbol, Barevnost, kreativita&#10;&#10;Popis byl vytvořen automaticky">
            <a:extLst>
              <a:ext uri="{FF2B5EF4-FFF2-40B4-BE49-F238E27FC236}">
                <a16:creationId xmlns:a16="http://schemas.microsoft.com/office/drawing/2014/main" id="{9EDBF570-D124-2FE6-522A-147CB4DEF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0" b="89888" l="9290" r="96175">
                        <a14:foregroundMark x1="40437" y1="9551" x2="61202" y2="10112"/>
                        <a14:foregroundMark x1="44262" y1="7303" x2="56284" y2="6180"/>
                        <a14:foregroundMark x1="9290" y1="60112" x2="15847" y2="91011"/>
                        <a14:foregroundMark x1="15847" y1="91011" x2="46448" y2="96629"/>
                        <a14:foregroundMark x1="46448" y1="96629" x2="78142" y2="94382"/>
                        <a14:foregroundMark x1="78142" y1="94382" x2="96175" y2="66854"/>
                        <a14:foregroundMark x1="96175" y1="66854" x2="89617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88" y="8239"/>
            <a:ext cx="2333624" cy="2269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303E32A-C0B9-5C2C-0533-58E3001FFC3C}"/>
              </a:ext>
            </a:extLst>
          </p:cNvPr>
          <p:cNvSpPr/>
          <p:nvPr/>
        </p:nvSpPr>
        <p:spPr>
          <a:xfrm rot="21137185">
            <a:off x="11158167" y="1748134"/>
            <a:ext cx="10667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cs-CZ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1986</a:t>
            </a:r>
          </a:p>
        </p:txBody>
      </p:sp>
      <p:pic>
        <p:nvPicPr>
          <p:cNvPr id="4" name="Obrázek 3" descr="Palec nahoru">
            <a:extLst>
              <a:ext uri="{FF2B5EF4-FFF2-40B4-BE49-F238E27FC236}">
                <a16:creationId xmlns:a16="http://schemas.microsoft.com/office/drawing/2014/main" id="{01CA2027-A5AB-BBFC-D06A-5E4BB85D6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648" y="4405569"/>
            <a:ext cx="2250332" cy="2250332"/>
          </a:xfrm>
          <a:prstGeom prst="rect">
            <a:avLst/>
          </a:prstGeom>
        </p:spPr>
      </p:pic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3A67039A-1A3B-1D36-22DC-913ADD0F01EC}"/>
              </a:ext>
            </a:extLst>
          </p:cNvPr>
          <p:cNvSpPr/>
          <p:nvPr/>
        </p:nvSpPr>
        <p:spPr>
          <a:xfrm>
            <a:off x="8020050" y="2532828"/>
            <a:ext cx="3238500" cy="1808284"/>
          </a:xfrm>
          <a:custGeom>
            <a:avLst/>
            <a:gdLst>
              <a:gd name="connsiteX0" fmla="*/ 2766780 w 3238500"/>
              <a:gd name="connsiteY0" fmla="*/ 2605828 h 1808284"/>
              <a:gd name="connsiteX1" fmla="*/ 2319732 w 3238500"/>
              <a:gd name="connsiteY1" fmla="*/ 2192579 h 1808284"/>
              <a:gd name="connsiteX2" fmla="*/ 1890216 w 3238500"/>
              <a:gd name="connsiteY2" fmla="*/ 1795535 h 1808284"/>
              <a:gd name="connsiteX3" fmla="*/ 367884 w 3238500"/>
              <a:gd name="connsiteY3" fmla="*/ 1477949 h 1808284"/>
              <a:gd name="connsiteX4" fmla="*/ 1079178 w 3238500"/>
              <a:gd name="connsiteY4" fmla="*/ 51773 h 1808284"/>
              <a:gd name="connsiteX5" fmla="*/ 2514449 w 3238500"/>
              <a:gd name="connsiteY5" fmla="*/ 150737 h 1808284"/>
              <a:gd name="connsiteX6" fmla="*/ 2468514 w 3238500"/>
              <a:gd name="connsiteY6" fmla="*/ 1673950 h 1808284"/>
              <a:gd name="connsiteX7" fmla="*/ 2614664 w 3238500"/>
              <a:gd name="connsiteY7" fmla="*/ 2130570 h 1808284"/>
              <a:gd name="connsiteX8" fmla="*/ 2766780 w 3238500"/>
              <a:gd name="connsiteY8" fmla="*/ 2605828 h 180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8500" h="1808284" fill="none" extrusionOk="0">
                <a:moveTo>
                  <a:pt x="2766780" y="2605828"/>
                </a:moveTo>
                <a:cubicBezTo>
                  <a:pt x="2604112" y="2426670"/>
                  <a:pt x="2421085" y="2318859"/>
                  <a:pt x="2319732" y="2192579"/>
                </a:cubicBezTo>
                <a:cubicBezTo>
                  <a:pt x="2218380" y="2066298"/>
                  <a:pt x="2047173" y="1929608"/>
                  <a:pt x="1890216" y="1795535"/>
                </a:cubicBezTo>
                <a:cubicBezTo>
                  <a:pt x="1356204" y="1860046"/>
                  <a:pt x="712296" y="1729069"/>
                  <a:pt x="367884" y="1477949"/>
                </a:cubicBezTo>
                <a:cubicBezTo>
                  <a:pt x="-276634" y="1062740"/>
                  <a:pt x="24048" y="303598"/>
                  <a:pt x="1079178" y="51773"/>
                </a:cubicBezTo>
                <a:cubicBezTo>
                  <a:pt x="1514913" y="-99624"/>
                  <a:pt x="2075059" y="2044"/>
                  <a:pt x="2514449" y="150737"/>
                </a:cubicBezTo>
                <a:cubicBezTo>
                  <a:pt x="3499698" y="387137"/>
                  <a:pt x="3459085" y="1443119"/>
                  <a:pt x="2468514" y="1673950"/>
                </a:cubicBezTo>
                <a:cubicBezTo>
                  <a:pt x="2553215" y="1878335"/>
                  <a:pt x="2535107" y="1906921"/>
                  <a:pt x="2614664" y="2130570"/>
                </a:cubicBezTo>
                <a:cubicBezTo>
                  <a:pt x="2694221" y="2354219"/>
                  <a:pt x="2693011" y="2408708"/>
                  <a:pt x="2766780" y="2605828"/>
                </a:cubicBezTo>
                <a:close/>
              </a:path>
              <a:path w="3238500" h="1808284" stroke="0" extrusionOk="0">
                <a:moveTo>
                  <a:pt x="2766780" y="2605828"/>
                </a:moveTo>
                <a:cubicBezTo>
                  <a:pt x="2617329" y="2481126"/>
                  <a:pt x="2466387" y="2332084"/>
                  <a:pt x="2337264" y="2208784"/>
                </a:cubicBezTo>
                <a:cubicBezTo>
                  <a:pt x="2208141" y="2085484"/>
                  <a:pt x="2036726" y="1918164"/>
                  <a:pt x="1890216" y="1795535"/>
                </a:cubicBezTo>
                <a:cubicBezTo>
                  <a:pt x="1291597" y="1816219"/>
                  <a:pt x="727327" y="1786821"/>
                  <a:pt x="367884" y="1477949"/>
                </a:cubicBezTo>
                <a:cubicBezTo>
                  <a:pt x="-366634" y="979767"/>
                  <a:pt x="11042" y="115688"/>
                  <a:pt x="1079178" y="51773"/>
                </a:cubicBezTo>
                <a:cubicBezTo>
                  <a:pt x="1559914" y="-144108"/>
                  <a:pt x="2159514" y="82371"/>
                  <a:pt x="2514449" y="150737"/>
                </a:cubicBezTo>
                <a:cubicBezTo>
                  <a:pt x="3569372" y="552156"/>
                  <a:pt x="3409713" y="1415873"/>
                  <a:pt x="2468514" y="1673950"/>
                </a:cubicBezTo>
                <a:cubicBezTo>
                  <a:pt x="2499677" y="1836025"/>
                  <a:pt x="2581670" y="1999889"/>
                  <a:pt x="2614664" y="2130570"/>
                </a:cubicBezTo>
                <a:cubicBezTo>
                  <a:pt x="2647658" y="2261251"/>
                  <a:pt x="2698420" y="2415802"/>
                  <a:pt x="2766780" y="2605828"/>
                </a:cubicBezTo>
                <a:close/>
              </a:path>
            </a:pathLst>
          </a:custGeom>
          <a:ln w="19050">
            <a:extLst>
              <a:ext uri="{C807C97D-BFC1-408E-A445-0C87EB9F89A2}">
                <ask:lineSketchStyleProps xmlns:ask="http://schemas.microsoft.com/office/drawing/2018/sketchyshapes" sd="2530097424">
                  <a:prstGeom prst="wedgeEllipseCallout">
                    <a:avLst>
                      <a:gd name="adj1" fmla="val 35434"/>
                      <a:gd name="adj2" fmla="val 9410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b="1" dirty="0"/>
              <a:t>Super!</a:t>
            </a:r>
          </a:p>
          <a:p>
            <a:pPr algn="ctr"/>
            <a:r>
              <a:rPr lang="cs-CZ" sz="2600" b="1" dirty="0"/>
              <a:t>Tak co bys tehdy pozoroval z místa, kde je nyní okno?</a:t>
            </a:r>
          </a:p>
        </p:txBody>
      </p:sp>
    </p:spTree>
    <p:extLst>
      <p:ext uri="{BB962C8B-B14F-4D97-AF65-F5344CB8AC3E}">
        <p14:creationId xmlns:p14="http://schemas.microsoft.com/office/powerpoint/2010/main" val="217859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ečení, osoba, interiér, nábytek&#10;&#10;Popis byl vytvořen automaticky">
            <a:extLst>
              <a:ext uri="{FF2B5EF4-FFF2-40B4-BE49-F238E27FC236}">
                <a16:creationId xmlns:a16="http://schemas.microsoft.com/office/drawing/2014/main" id="{C3CEC9EC-70A5-2283-1787-8D44E1007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59" r="-1" b="1650"/>
          <a:stretch/>
        </p:blipFill>
        <p:spPr>
          <a:xfrm>
            <a:off x="332738" y="322050"/>
            <a:ext cx="11507692" cy="6299679"/>
          </a:xfrm>
          <a:custGeom>
            <a:avLst/>
            <a:gdLst/>
            <a:ahLst/>
            <a:cxnLst/>
            <a:rect l="l" t="t" r="r" b="b"/>
            <a:pathLst>
              <a:path w="11507692" h="6299679">
                <a:moveTo>
                  <a:pt x="6334931" y="29"/>
                </a:moveTo>
                <a:cubicBezTo>
                  <a:pt x="7693809" y="1177"/>
                  <a:pt x="9080260" y="37234"/>
                  <a:pt x="10377098" y="57707"/>
                </a:cubicBezTo>
                <a:cubicBezTo>
                  <a:pt x="10878068" y="82446"/>
                  <a:pt x="11279726" y="-64989"/>
                  <a:pt x="11378529" y="1247496"/>
                </a:cubicBezTo>
                <a:cubicBezTo>
                  <a:pt x="11502428" y="2319782"/>
                  <a:pt x="11579383" y="3175611"/>
                  <a:pt x="11409177" y="4849077"/>
                </a:cubicBezTo>
                <a:cubicBezTo>
                  <a:pt x="11266886" y="5607593"/>
                  <a:pt x="10956107" y="5738972"/>
                  <a:pt x="10106834" y="5791371"/>
                </a:cubicBezTo>
                <a:cubicBezTo>
                  <a:pt x="9955963" y="5817464"/>
                  <a:pt x="9463584" y="5835821"/>
                  <a:pt x="9318469" y="5838924"/>
                </a:cubicBezTo>
                <a:cubicBezTo>
                  <a:pt x="9146287" y="6086742"/>
                  <a:pt x="9018535" y="6253936"/>
                  <a:pt x="8964187" y="6299679"/>
                </a:cubicBezTo>
                <a:cubicBezTo>
                  <a:pt x="8949160" y="6211627"/>
                  <a:pt x="8971371" y="6075118"/>
                  <a:pt x="8747133" y="5842036"/>
                </a:cubicBezTo>
                <a:lnTo>
                  <a:pt x="7439564" y="5851587"/>
                </a:lnTo>
                <a:cubicBezTo>
                  <a:pt x="5431557" y="5747936"/>
                  <a:pt x="2210653" y="5974253"/>
                  <a:pt x="764891" y="5806262"/>
                </a:cubicBezTo>
                <a:cubicBezTo>
                  <a:pt x="49345" y="5657258"/>
                  <a:pt x="206708" y="4768393"/>
                  <a:pt x="94582" y="4064314"/>
                </a:cubicBezTo>
                <a:cubicBezTo>
                  <a:pt x="-44029" y="3134405"/>
                  <a:pt x="-28767" y="2214331"/>
                  <a:pt x="130364" y="931675"/>
                </a:cubicBezTo>
                <a:cubicBezTo>
                  <a:pt x="200058" y="143660"/>
                  <a:pt x="470733" y="158617"/>
                  <a:pt x="1053725" y="133138"/>
                </a:cubicBezTo>
                <a:cubicBezTo>
                  <a:pt x="1604922" y="67932"/>
                  <a:pt x="2911237" y="103002"/>
                  <a:pt x="3944044" y="46572"/>
                </a:cubicBezTo>
                <a:cubicBezTo>
                  <a:pt x="4714205" y="11219"/>
                  <a:pt x="5519604" y="-659"/>
                  <a:pt x="6334931" y="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0442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D23D6-5F74-B98A-276A-270451FC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965" y="1311024"/>
            <a:ext cx="10800000" cy="540000"/>
          </a:xfrm>
        </p:spPr>
        <p:txBody>
          <a:bodyPr/>
          <a:lstStyle/>
          <a:p>
            <a:r>
              <a:rPr lang="cs-CZ" dirty="0"/>
              <a:t>Co bych nakreslil 200 let zpátky?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270BBF8F-708D-972B-61A9-CD1D8DD513D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62225" y="2089149"/>
          <a:ext cx="7743826" cy="4044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71913">
                  <a:extLst>
                    <a:ext uri="{9D8B030D-6E8A-4147-A177-3AD203B41FA5}">
                      <a16:colId xmlns:a16="http://schemas.microsoft.com/office/drawing/2014/main" val="3356672882"/>
                    </a:ext>
                  </a:extLst>
                </a:gridCol>
                <a:gridCol w="3871913">
                  <a:extLst>
                    <a:ext uri="{9D8B030D-6E8A-4147-A177-3AD203B41FA5}">
                      <a16:colId xmlns:a16="http://schemas.microsoft.com/office/drawing/2014/main" val="2949236355"/>
                    </a:ext>
                  </a:extLst>
                </a:gridCol>
              </a:tblGrid>
              <a:tr h="264324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896731"/>
                  </a:ext>
                </a:extLst>
              </a:tr>
              <a:tr h="1401705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670284"/>
                  </a:ext>
                </a:extLst>
              </a:tr>
            </a:tbl>
          </a:graphicData>
        </a:graphic>
      </p:graphicFrame>
      <p:pic>
        <p:nvPicPr>
          <p:cNvPr id="5" name="Grafický objekt 4" descr="Odznak, otazník se souvislou výplní">
            <a:extLst>
              <a:ext uri="{FF2B5EF4-FFF2-40B4-BE49-F238E27FC236}">
                <a16:creationId xmlns:a16="http://schemas.microsoft.com/office/drawing/2014/main" id="{B3F33171-6C43-1F88-37A0-CDDBE792E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6225" y="2971800"/>
            <a:ext cx="914400" cy="914400"/>
          </a:xfrm>
          <a:prstGeom prst="rect">
            <a:avLst/>
          </a:prstGeom>
        </p:spPr>
      </p:pic>
      <p:pic>
        <p:nvPicPr>
          <p:cNvPr id="6" name="Grafický objekt 5" descr="Odznak, otazník se souvislou výplní">
            <a:extLst>
              <a:ext uri="{FF2B5EF4-FFF2-40B4-BE49-F238E27FC236}">
                <a16:creationId xmlns:a16="http://schemas.microsoft.com/office/drawing/2014/main" id="{2F815AC7-394F-A260-46EF-5A3977C3B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86225" y="4981575"/>
            <a:ext cx="914400" cy="914400"/>
          </a:xfrm>
          <a:prstGeom prst="rect">
            <a:avLst/>
          </a:prstGeom>
        </p:spPr>
      </p:pic>
      <p:pic>
        <p:nvPicPr>
          <p:cNvPr id="7" name="Grafický objekt 6" descr="Odznak, otazník se souvislou výplní">
            <a:extLst>
              <a:ext uri="{FF2B5EF4-FFF2-40B4-BE49-F238E27FC236}">
                <a16:creationId xmlns:a16="http://schemas.microsoft.com/office/drawing/2014/main" id="{C137DE04-4CB1-8E9C-7840-4BC72720B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3375" y="2971800"/>
            <a:ext cx="914400" cy="914400"/>
          </a:xfrm>
          <a:prstGeom prst="rect">
            <a:avLst/>
          </a:prstGeom>
        </p:spPr>
      </p:pic>
      <p:pic>
        <p:nvPicPr>
          <p:cNvPr id="8" name="Grafický objekt 7" descr="Odznak, otazník se souvislou výplní">
            <a:extLst>
              <a:ext uri="{FF2B5EF4-FFF2-40B4-BE49-F238E27FC236}">
                <a16:creationId xmlns:a16="http://schemas.microsoft.com/office/drawing/2014/main" id="{F98A9253-4268-F8A3-0257-FA343E727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3375" y="49815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83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D19C89-1D3B-87AE-5E20-5FECD9B1D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81" y="1408044"/>
            <a:ext cx="10800000" cy="540000"/>
          </a:xfrm>
        </p:spPr>
        <p:txBody>
          <a:bodyPr/>
          <a:lstStyle/>
          <a:p>
            <a:r>
              <a:rPr lang="cs-CZ" dirty="0"/>
              <a:t>Státní mapa 1990</a:t>
            </a:r>
          </a:p>
        </p:txBody>
      </p:sp>
      <p:pic>
        <p:nvPicPr>
          <p:cNvPr id="5" name="Zástupný obsah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ABA4E734-781D-24FE-67D0-019CC5E66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76" y="2089150"/>
            <a:ext cx="5970010" cy="3827463"/>
          </a:xfrm>
        </p:spPr>
      </p:pic>
    </p:spTree>
    <p:extLst>
      <p:ext uri="{BB962C8B-B14F-4D97-AF65-F5344CB8AC3E}">
        <p14:creationId xmlns:p14="http://schemas.microsoft.com/office/powerpoint/2010/main" val="1347076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D26032-70E2-5BE0-88B8-A17362F6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06" y="1434938"/>
            <a:ext cx="10800000" cy="540000"/>
          </a:xfrm>
        </p:spPr>
        <p:txBody>
          <a:bodyPr/>
          <a:lstStyle/>
          <a:p>
            <a:r>
              <a:rPr lang="cs-CZ" dirty="0"/>
              <a:t>Státní mapa 1985</a:t>
            </a:r>
          </a:p>
        </p:txBody>
      </p:sp>
      <p:pic>
        <p:nvPicPr>
          <p:cNvPr id="5" name="Zástupný obsah 4" descr="Obsah obrázku mapa, text, Plán, schématické&#10;&#10;Popis byl vytvořen automaticky">
            <a:extLst>
              <a:ext uri="{FF2B5EF4-FFF2-40B4-BE49-F238E27FC236}">
                <a16:creationId xmlns:a16="http://schemas.microsoft.com/office/drawing/2014/main" id="{428E70B3-E0EC-BE8A-B2A1-26772D5D4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43" y="2089150"/>
            <a:ext cx="6179277" cy="3827463"/>
          </a:xfrm>
        </p:spPr>
      </p:pic>
    </p:spTree>
    <p:extLst>
      <p:ext uri="{BB962C8B-B14F-4D97-AF65-F5344CB8AC3E}">
        <p14:creationId xmlns:p14="http://schemas.microsoft.com/office/powerpoint/2010/main" val="385286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83A28-00B7-22EA-DC7A-C120FE403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81" y="1470796"/>
            <a:ext cx="10800000" cy="540000"/>
          </a:xfrm>
        </p:spPr>
        <p:txBody>
          <a:bodyPr/>
          <a:lstStyle/>
          <a:p>
            <a:r>
              <a:rPr lang="cs-CZ" dirty="0"/>
              <a:t>Státní mapa 1981</a:t>
            </a:r>
          </a:p>
        </p:txBody>
      </p:sp>
      <p:pic>
        <p:nvPicPr>
          <p:cNvPr id="5" name="Zástupný obsah 4" descr="Obsah obrázku mapa, text&#10;&#10;Popis byl vytvořen automaticky">
            <a:extLst>
              <a:ext uri="{FF2B5EF4-FFF2-40B4-BE49-F238E27FC236}">
                <a16:creationId xmlns:a16="http://schemas.microsoft.com/office/drawing/2014/main" id="{FD35D7C2-C51B-9AED-E9DD-F5E97DD5E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285" y="2089150"/>
            <a:ext cx="5879992" cy="3827463"/>
          </a:xfrm>
        </p:spPr>
      </p:pic>
    </p:spTree>
    <p:extLst>
      <p:ext uri="{BB962C8B-B14F-4D97-AF65-F5344CB8AC3E}">
        <p14:creationId xmlns:p14="http://schemas.microsoft.com/office/powerpoint/2010/main" val="3649485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0B1AA-E2CC-93CC-ECDF-AD115EFB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40" y="4976537"/>
            <a:ext cx="10658121" cy="8759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Topografická mapa 1963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F4ED69E-9DDB-76AF-E4B6-6E41840F5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r="-1" b="13572"/>
          <a:stretch/>
        </p:blipFill>
        <p:spPr>
          <a:xfrm>
            <a:off x="283466" y="285712"/>
            <a:ext cx="11603736" cy="4395865"/>
          </a:xfrm>
          <a:custGeom>
            <a:avLst/>
            <a:gdLst/>
            <a:ahLst/>
            <a:cxnLst/>
            <a:rect l="l" t="t" r="r" b="b"/>
            <a:pathLst>
              <a:path w="11349765" h="3938796">
                <a:moveTo>
                  <a:pt x="795037" y="22"/>
                </a:moveTo>
                <a:cubicBezTo>
                  <a:pt x="1053021" y="260"/>
                  <a:pt x="1376279" y="2487"/>
                  <a:pt x="1664950" y="5593"/>
                </a:cubicBezTo>
                <a:lnTo>
                  <a:pt x="9880140" y="24285"/>
                </a:lnTo>
                <a:lnTo>
                  <a:pt x="11338315" y="41907"/>
                </a:lnTo>
                <a:cubicBezTo>
                  <a:pt x="11379783" y="1357543"/>
                  <a:pt x="11296845" y="2623418"/>
                  <a:pt x="11276110" y="3914173"/>
                </a:cubicBezTo>
                <a:lnTo>
                  <a:pt x="10993203" y="3938796"/>
                </a:lnTo>
                <a:lnTo>
                  <a:pt x="1844326" y="3921552"/>
                </a:lnTo>
                <a:cubicBezTo>
                  <a:pt x="1106127" y="3902860"/>
                  <a:pt x="578842" y="3921553"/>
                  <a:pt x="72649" y="3902860"/>
                </a:cubicBezTo>
                <a:cubicBezTo>
                  <a:pt x="-82021" y="2638039"/>
                  <a:pt x="37496" y="877883"/>
                  <a:pt x="178107" y="80361"/>
                </a:cubicBezTo>
                <a:cubicBezTo>
                  <a:pt x="190197" y="-17618"/>
                  <a:pt x="180177" y="14441"/>
                  <a:pt x="422727" y="1980"/>
                </a:cubicBezTo>
                <a:cubicBezTo>
                  <a:pt x="508953" y="452"/>
                  <a:pt x="640245" y="-121"/>
                  <a:pt x="795037" y="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0955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B1304-F3E9-64AC-1E3D-D07953ABE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81" y="1461832"/>
            <a:ext cx="10800000" cy="540000"/>
          </a:xfrm>
        </p:spPr>
        <p:txBody>
          <a:bodyPr/>
          <a:lstStyle/>
          <a:p>
            <a:r>
              <a:rPr lang="cs-CZ" dirty="0"/>
              <a:t>Stabilní katastr* 1841</a:t>
            </a:r>
          </a:p>
        </p:txBody>
      </p:sp>
      <p:pic>
        <p:nvPicPr>
          <p:cNvPr id="5" name="Zástupný obsah 4" descr="Obsah obrázku mapa, text, atlas&#10;&#10;Popis byl vytvořen automaticky">
            <a:extLst>
              <a:ext uri="{FF2B5EF4-FFF2-40B4-BE49-F238E27FC236}">
                <a16:creationId xmlns:a16="http://schemas.microsoft.com/office/drawing/2014/main" id="{E2F0F94A-FDF6-8129-F485-3D83A3753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058" y="2089150"/>
            <a:ext cx="6194446" cy="382746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63D7D45-A692-877F-2499-EBEFC91C3B95}"/>
              </a:ext>
            </a:extLst>
          </p:cNvPr>
          <p:cNvSpPr txBox="1"/>
          <p:nvPr/>
        </p:nvSpPr>
        <p:spPr>
          <a:xfrm>
            <a:off x="6475951" y="181961"/>
            <a:ext cx="4498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* soustavný popis, soupis (zejména nemovitého majetku – staveb, parcel, polí…)</a:t>
            </a:r>
          </a:p>
        </p:txBody>
      </p:sp>
    </p:spTree>
    <p:extLst>
      <p:ext uri="{BB962C8B-B14F-4D97-AF65-F5344CB8AC3E}">
        <p14:creationId xmlns:p14="http://schemas.microsoft.com/office/powerpoint/2010/main" val="286892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0E56F05D-8F50-71C4-C279-1F403F9F8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" b="3"/>
          <a:stretch/>
        </p:blipFill>
        <p:spPr>
          <a:xfrm>
            <a:off x="357120" y="391301"/>
            <a:ext cx="7228864" cy="5847184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7B05D03-7CC8-D63E-FC96-1788EB2CB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630" y="1052938"/>
            <a:ext cx="4085972" cy="163523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Reitknechtka</a:t>
            </a:r>
            <a:br>
              <a:rPr lang="cs-CZ" dirty="0"/>
            </a:br>
            <a:r>
              <a:rPr lang="cs-CZ" dirty="0"/>
              <a:t>1841</a:t>
            </a:r>
          </a:p>
        </p:txBody>
      </p:sp>
      <p:pic>
        <p:nvPicPr>
          <p:cNvPr id="7" name="Zástupný obsah 6" descr="Obsah obrázku venku, tráva, rostlina, strom&#10;&#10;Popis byl vytvořen automaticky">
            <a:extLst>
              <a:ext uri="{FF2B5EF4-FFF2-40B4-BE49-F238E27FC236}">
                <a16:creationId xmlns:a16="http://schemas.microsoft.com/office/drawing/2014/main" id="{484C815C-AA11-CC0A-81C2-BA1C9314E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8" b="21546"/>
          <a:stretch/>
        </p:blipFill>
        <p:spPr>
          <a:xfrm>
            <a:off x="7763395" y="2610345"/>
            <a:ext cx="3170495" cy="2567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Spojnice: zakřivená 9">
            <a:extLst>
              <a:ext uri="{FF2B5EF4-FFF2-40B4-BE49-F238E27FC236}">
                <a16:creationId xmlns:a16="http://schemas.microsoft.com/office/drawing/2014/main" id="{FDEC2463-AA5D-22A3-D226-D60C6B43756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619376" y="2227633"/>
            <a:ext cx="6291161" cy="1553791"/>
          </a:xfrm>
          <a:prstGeom prst="curvedConnector3">
            <a:avLst>
              <a:gd name="adj1" fmla="val 73165"/>
            </a:avLst>
          </a:prstGeom>
          <a:ln w="38100">
            <a:tailEnd type="triangle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3548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ZAPOJME VŠECHNY">
      <a:dk1>
        <a:srgbClr val="3566FC"/>
      </a:dk1>
      <a:lt1>
        <a:sysClr val="window" lastClr="FFFFFF"/>
      </a:lt1>
      <a:dk2>
        <a:srgbClr val="02216E"/>
      </a:dk2>
      <a:lt2>
        <a:srgbClr val="3566FC"/>
      </a:lt2>
      <a:accent1>
        <a:srgbClr val="3566FC"/>
      </a:accent1>
      <a:accent2>
        <a:srgbClr val="24A926"/>
      </a:accent2>
      <a:accent3>
        <a:srgbClr val="AFCDE2"/>
      </a:accent3>
      <a:accent4>
        <a:srgbClr val="D9E1F2"/>
      </a:accent4>
      <a:accent5>
        <a:srgbClr val="D8D4D7"/>
      </a:accent5>
      <a:accent6>
        <a:srgbClr val="B0C1C8"/>
      </a:accent6>
      <a:hlink>
        <a:srgbClr val="0563C1"/>
      </a:hlink>
      <a:folHlink>
        <a:srgbClr val="954F72"/>
      </a:folHlink>
    </a:clrScheme>
    <a:fontScheme name="NPI ČR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6afe3e-7015-44d6-878d-5ba4d7b742d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89F7BA85524EB42AF4FF631EB6239E7" ma:contentTypeVersion="12" ma:contentTypeDescription="Vytvoří nový dokument" ma:contentTypeScope="" ma:versionID="3bdece645afffa9c368bd077d40b49b7">
  <xsd:schema xmlns:xsd="http://www.w3.org/2001/XMLSchema" xmlns:xs="http://www.w3.org/2001/XMLSchema" xmlns:p="http://schemas.microsoft.com/office/2006/metadata/properties" xmlns:ns2="bc6afe3e-7015-44d6-878d-5ba4d7b742d3" targetNamespace="http://schemas.microsoft.com/office/2006/metadata/properties" ma:root="true" ma:fieldsID="29013c76397ed49c65db7e03dfae3327" ns2:_="">
    <xsd:import namespace="bc6afe3e-7015-44d6-878d-5ba4d7b742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6afe3e-7015-44d6-878d-5ba4d7b74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Značky obrázků" ma:readOnly="false" ma:fieldId="{5cf76f15-5ced-4ddc-b409-7134ff3c332f}" ma:taxonomyMulti="true" ma:sspId="27dd16fa-df82-42a5-acbd-34776075af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FF8D82-C20E-4049-BBA1-67440CF7D0B3}">
  <ds:schemaRefs>
    <ds:schemaRef ds:uri="http://schemas.microsoft.com/office/2006/metadata/properties"/>
    <ds:schemaRef ds:uri="http://schemas.microsoft.com/office/infopath/2007/PartnerControls"/>
    <ds:schemaRef ds:uri="bbe83440-e1e4-4f94-9406-955955b6095f"/>
    <ds:schemaRef ds:uri="179c9c8a-2f50-43f6-8546-8794a4ea6ec9"/>
  </ds:schemaRefs>
</ds:datastoreItem>
</file>

<file path=customXml/itemProps2.xml><?xml version="1.0" encoding="utf-8"?>
<ds:datastoreItem xmlns:ds="http://schemas.openxmlformats.org/officeDocument/2006/customXml" ds:itemID="{3CD9F97B-3A42-4D22-BA5E-50B923383968}"/>
</file>

<file path=customXml/itemProps3.xml><?xml version="1.0" encoding="utf-8"?>
<ds:datastoreItem xmlns:ds="http://schemas.openxmlformats.org/officeDocument/2006/customXml" ds:itemID="{F0D0576B-D9E6-42C9-9090-93377C676D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95</Words>
  <Application>Microsoft Office PowerPoint</Application>
  <PresentationFormat>Širokoúhlá obrazovka</PresentationFormat>
  <Paragraphs>19</Paragraphs>
  <Slides>18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ADLaM Display</vt:lpstr>
      <vt:lpstr>Arial</vt:lpstr>
      <vt:lpstr>Georgia</vt:lpstr>
      <vt:lpstr>Motiv Office</vt:lpstr>
      <vt:lpstr>Prezentace aplikace PowerPoint</vt:lpstr>
      <vt:lpstr>Prezentace aplikace PowerPoint</vt:lpstr>
      <vt:lpstr>Co bych nakreslil 200 let zpátky?</vt:lpstr>
      <vt:lpstr>Státní mapa 1990</vt:lpstr>
      <vt:lpstr>Státní mapa 1985</vt:lpstr>
      <vt:lpstr>Státní mapa 1981</vt:lpstr>
      <vt:lpstr>Topografická mapa 1963</vt:lpstr>
      <vt:lpstr>Stabilní katastr* 1841</vt:lpstr>
      <vt:lpstr>Reitknechtka 1841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Kostel Narození Panny Marie od roku 1724</vt:lpstr>
      <vt:lpstr>Barokní kostel Narození Panny Marie v Michli:</vt:lpstr>
      <vt:lpstr>Prezentace aplikace PowerPoint</vt:lpstr>
      <vt:lpstr>Nic bych nenakreslil! To okno tu nebylo!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Velický Jan</dc:creator>
  <cp:lastModifiedBy>Franc Daniel</cp:lastModifiedBy>
  <cp:revision>128</cp:revision>
  <dcterms:created xsi:type="dcterms:W3CDTF">2024-10-31T06:30:51Z</dcterms:created>
  <dcterms:modified xsi:type="dcterms:W3CDTF">2025-08-05T07:51:20Z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0x010100789F7BA85524EB42AF4FF631EB6239E7</vt:lpwstr>
  </property>
  <property fmtid="{D5CDD505-2E9C-101B-9397-08002B2CF9AE}" pid="3" name="MediaServiceImageTags">
    <vt:lpwstr/>
  </property>
</Properties>
</file>