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FF78CF-3065-6418-B1F5-45CCFF36D630}" v="2" dt="2024-10-28T17:24:22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4A6341-69CD-4BBD-9FEB-B977B3FF9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BBF0F28-2326-4E7A-BCF4-C16CA4DA9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0BD3CE-752B-4C38-B7DB-A04D801C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56E03E-F05D-412F-9997-C649E52C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680DF8-B347-4680-9D45-C3EB87343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418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251294-23B1-4140-B04F-6F355EE7B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3D4E2B1-C4AC-48A5-969E-2B1C7F5C0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80652F-0AA2-43FE-AD0F-E5527B477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9091DB-7A25-4DD6-8DD0-7D0ED6853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3C8CD1-0A31-420D-8241-F9FB63A21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79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86CD441-C69F-4318-8ECF-15D12361E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03C71F0-6633-461B-9104-02593573D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2944948-BBF1-464E-807C-47FEBD98C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48A3F7-A20E-4451-91A7-38EA90F16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DDF196-D6B3-41A9-B1F8-6CAE203F8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29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C5980-1A58-4CBC-856A-66F1E8C3B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E667EF-9EAD-4D88-834D-632A75CBA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C9F822-7DB2-4555-9461-80B2A934C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1D24A7-A089-4362-81F2-F04B4B60B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032B48-793E-4BF5-80DD-E58B3CD7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07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53E6D1-87C0-4C3C-B060-4C9C60E8A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8206D7A-77C3-4AFD-A72D-AF6595550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74D417-D1FA-4D65-8C4E-F65C338DB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B30F5F-8D60-42EA-B1C3-1A1CDCD71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00C89D-D575-4553-8E24-F60245FD6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579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D8F5A1-0E6B-489C-BFF9-1E675AA31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ABD1AD-3C38-4D5E-9B77-75193554B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2227CF5-C061-4956-9F11-693010D8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9728267-68FB-45EA-9A4F-3919F3252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A7BDA67-35BF-4E9C-B549-079CFB931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976F547-34F2-4D6E-8CF5-00A0F528C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02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624B23-AC93-4B00-A487-52EF43583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6405A3D-EF68-4F09-AC1D-9BC33516C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F88FFD1-0219-4AFB-B37C-2B564552B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EBC147C-8317-43E6-8D71-EEE97A50CE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846EF1E-2E0E-4FA6-8124-399C3C0C66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1B383C9-0228-49A2-AE79-F12CD3405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A6C91E-868E-4244-95A5-C26517A39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514146C-3DF4-4FB5-82D0-93502AC9A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60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55E8AB-37A5-4351-B7DB-F28267EB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4C4520B-5542-4567-93E2-EE7B72649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5BB68E0-CFD0-422D-9EF2-3F29A8A80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D6F2CD4-C085-4CC2-85AE-EAD4CB490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74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D971A92-903B-45D3-B7E8-7B97C243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99B4A51-E7CC-4240-9F93-A901906C5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E81A32F-3456-4EC6-AA20-17F26B10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39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C3BE7-18C6-47B9-9890-C5DC43F2A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F9D76-284C-442F-A5F7-C4BA35658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448A5B0-ED4C-41A4-B760-669615AF5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6172872-6D55-4D28-8E54-0D1566696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7AA3874-029D-464F-B158-2FD95B40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4ED412-004F-4FD6-9239-D95AE8502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7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2E41D2-51B7-4E35-A564-1EE098BE0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86DC2FC-2131-4FF3-B365-67BB01C539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FD3A99B-F7C5-4554-B7BE-FDCDC0F62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97DE888-47B5-4431-969B-5D282EDDF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E9C9956-6EB3-4FC5-B994-2929A77A4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F9F857C-D1C7-472F-9936-71573E6DC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378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E40EC25-DE4A-466F-946C-C14F857D9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62CCC8D-912A-4059-898E-69043A1B5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5289B0-1CC5-4F0F-B66A-CB3A990F45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D05549E-B092-4087-8A91-7C1F037AD3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691705-6963-493F-9D66-C9798D0B7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22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449495B3-76A5-4904-AB69-365725E171A4}"/>
              </a:ext>
            </a:extLst>
          </p:cNvPr>
          <p:cNvSpPr/>
          <p:nvPr/>
        </p:nvSpPr>
        <p:spPr>
          <a:xfrm>
            <a:off x="4346668" y="363500"/>
            <a:ext cx="312833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/>
              <a:t>Měla by být Česká republika členem EU?</a:t>
            </a:r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A35C4B94-C72E-4EC2-8496-0D2FA21DF593}"/>
              </a:ext>
            </a:extLst>
          </p:cNvPr>
          <p:cNvSpPr/>
          <p:nvPr/>
        </p:nvSpPr>
        <p:spPr>
          <a:xfrm>
            <a:off x="1381527" y="1574921"/>
            <a:ext cx="2965141" cy="9144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ANO, Česká republika by měla být členem EU.</a:t>
            </a:r>
          </a:p>
          <a:p>
            <a:pPr algn="ctr"/>
            <a:endParaRPr lang="cs-CZ">
              <a:solidFill>
                <a:schemeClr val="accent2"/>
              </a:solidFill>
              <a:cs typeface="Calibri"/>
            </a:endParaRP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5040435E-44B4-4602-9C5B-F95A26845130}"/>
              </a:ext>
            </a:extLst>
          </p:cNvPr>
          <p:cNvSpPr/>
          <p:nvPr/>
        </p:nvSpPr>
        <p:spPr>
          <a:xfrm>
            <a:off x="7577033" y="1471332"/>
            <a:ext cx="2965141" cy="9144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NE, Česká republika by neměla být členem EU.</a:t>
            </a:r>
            <a:r>
              <a:rPr lang="cs-CZ">
                <a:solidFill>
                  <a:schemeClr val="accent2"/>
                </a:solidFill>
              </a:rPr>
              <a:t> </a:t>
            </a:r>
            <a:endParaRPr lang="cs-CZ">
              <a:solidFill>
                <a:schemeClr val="accent2"/>
              </a:solidFill>
              <a:cs typeface="Calibri"/>
            </a:endParaRPr>
          </a:p>
        </p:txBody>
      </p:sp>
      <p:sp>
        <p:nvSpPr>
          <p:cNvPr id="17" name="Obdélník: se zakulacenými rohy 16">
            <a:extLst>
              <a:ext uri="{FF2B5EF4-FFF2-40B4-BE49-F238E27FC236}">
                <a16:creationId xmlns:a16="http://schemas.microsoft.com/office/drawing/2014/main" id="{372D9DCB-7B24-4894-834D-0E252F361033}"/>
              </a:ext>
            </a:extLst>
          </p:cNvPr>
          <p:cNvSpPr/>
          <p:nvPr/>
        </p:nvSpPr>
        <p:spPr>
          <a:xfrm>
            <a:off x="389970" y="2921100"/>
            <a:ext cx="1983111" cy="119515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tvrzení 1</a:t>
            </a:r>
          </a:p>
        </p:txBody>
      </p:sp>
      <p:sp>
        <p:nvSpPr>
          <p:cNvPr id="18" name="Obdélník: se zakulacenými rohy 17">
            <a:extLst>
              <a:ext uri="{FF2B5EF4-FFF2-40B4-BE49-F238E27FC236}">
                <a16:creationId xmlns:a16="http://schemas.microsoft.com/office/drawing/2014/main" id="{2BC4B561-CC40-417D-A4D6-6A95533BF6A0}"/>
              </a:ext>
            </a:extLst>
          </p:cNvPr>
          <p:cNvSpPr/>
          <p:nvPr/>
        </p:nvSpPr>
        <p:spPr>
          <a:xfrm>
            <a:off x="2945151" y="2921100"/>
            <a:ext cx="1983111" cy="119515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tvrzení 2</a:t>
            </a:r>
          </a:p>
        </p:txBody>
      </p:sp>
      <p:sp>
        <p:nvSpPr>
          <p:cNvPr id="19" name="Obdélník: se zakulacenými rohy 18">
            <a:extLst>
              <a:ext uri="{FF2B5EF4-FFF2-40B4-BE49-F238E27FC236}">
                <a16:creationId xmlns:a16="http://schemas.microsoft.com/office/drawing/2014/main" id="{1FBC5638-2309-444F-9B09-5694D484D631}"/>
              </a:ext>
            </a:extLst>
          </p:cNvPr>
          <p:cNvSpPr/>
          <p:nvPr/>
        </p:nvSpPr>
        <p:spPr>
          <a:xfrm>
            <a:off x="9818919" y="2954657"/>
            <a:ext cx="1983111" cy="109750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tvrzení 2</a:t>
            </a:r>
          </a:p>
        </p:txBody>
      </p:sp>
      <p:sp>
        <p:nvSpPr>
          <p:cNvPr id="20" name="Obdélník: se zakulacenými rohy 19">
            <a:extLst>
              <a:ext uri="{FF2B5EF4-FFF2-40B4-BE49-F238E27FC236}">
                <a16:creationId xmlns:a16="http://schemas.microsoft.com/office/drawing/2014/main" id="{C73AF7A8-EFF8-42FE-A074-AFBF38C29DB2}"/>
              </a:ext>
            </a:extLst>
          </p:cNvPr>
          <p:cNvSpPr/>
          <p:nvPr/>
        </p:nvSpPr>
        <p:spPr>
          <a:xfrm>
            <a:off x="6359155" y="2921100"/>
            <a:ext cx="1983111" cy="119515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tvrzení 1</a:t>
            </a:r>
          </a:p>
        </p:txBody>
      </p:sp>
      <p:sp>
        <p:nvSpPr>
          <p:cNvPr id="21" name="Obdélník: se zakulacenými rohy 20">
            <a:extLst>
              <a:ext uri="{FF2B5EF4-FFF2-40B4-BE49-F238E27FC236}">
                <a16:creationId xmlns:a16="http://schemas.microsoft.com/office/drawing/2014/main" id="{87BFB77D-F593-4001-BB40-0F402EF2CC52}"/>
              </a:ext>
            </a:extLst>
          </p:cNvPr>
          <p:cNvSpPr/>
          <p:nvPr/>
        </p:nvSpPr>
        <p:spPr>
          <a:xfrm>
            <a:off x="389970" y="4368713"/>
            <a:ext cx="1983111" cy="234668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důkaz A</a:t>
            </a:r>
          </a:p>
        </p:txBody>
      </p:sp>
      <p:sp>
        <p:nvSpPr>
          <p:cNvPr id="23" name="Obdélník: se zakulacenými rohy 22">
            <a:extLst>
              <a:ext uri="{FF2B5EF4-FFF2-40B4-BE49-F238E27FC236}">
                <a16:creationId xmlns:a16="http://schemas.microsoft.com/office/drawing/2014/main" id="{7CE62A4D-5728-4EFC-9577-F9E86A864168}"/>
              </a:ext>
            </a:extLst>
          </p:cNvPr>
          <p:cNvSpPr/>
          <p:nvPr/>
        </p:nvSpPr>
        <p:spPr>
          <a:xfrm>
            <a:off x="2911877" y="4368713"/>
            <a:ext cx="1983111" cy="234668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důkaz B</a:t>
            </a:r>
          </a:p>
        </p:txBody>
      </p:sp>
      <p:sp>
        <p:nvSpPr>
          <p:cNvPr id="24" name="Obdélník: se zakulacenými rohy 23">
            <a:extLst>
              <a:ext uri="{FF2B5EF4-FFF2-40B4-BE49-F238E27FC236}">
                <a16:creationId xmlns:a16="http://schemas.microsoft.com/office/drawing/2014/main" id="{F9161222-95ED-4AE5-A0CC-A93A222F9C72}"/>
              </a:ext>
            </a:extLst>
          </p:cNvPr>
          <p:cNvSpPr/>
          <p:nvPr/>
        </p:nvSpPr>
        <p:spPr>
          <a:xfrm>
            <a:off x="5491886" y="4368711"/>
            <a:ext cx="1983111" cy="23466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důkaz C</a:t>
            </a:r>
          </a:p>
        </p:txBody>
      </p:sp>
      <p:sp>
        <p:nvSpPr>
          <p:cNvPr id="25" name="Obdélník: se zakulacenými rohy 24">
            <a:extLst>
              <a:ext uri="{FF2B5EF4-FFF2-40B4-BE49-F238E27FC236}">
                <a16:creationId xmlns:a16="http://schemas.microsoft.com/office/drawing/2014/main" id="{D2E2736E-8FDA-4373-BACA-39B136585C81}"/>
              </a:ext>
            </a:extLst>
          </p:cNvPr>
          <p:cNvSpPr/>
          <p:nvPr/>
        </p:nvSpPr>
        <p:spPr>
          <a:xfrm>
            <a:off x="7725700" y="4368711"/>
            <a:ext cx="1983111" cy="23466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důkaz D</a:t>
            </a:r>
          </a:p>
        </p:txBody>
      </p:sp>
      <p:sp>
        <p:nvSpPr>
          <p:cNvPr id="26" name="Obdélník: se zakulacenými rohy 25">
            <a:extLst>
              <a:ext uri="{FF2B5EF4-FFF2-40B4-BE49-F238E27FC236}">
                <a16:creationId xmlns:a16="http://schemas.microsoft.com/office/drawing/2014/main" id="{605B84AA-2879-450B-9F4B-D6D3FBAFE091}"/>
              </a:ext>
            </a:extLst>
          </p:cNvPr>
          <p:cNvSpPr/>
          <p:nvPr/>
        </p:nvSpPr>
        <p:spPr>
          <a:xfrm>
            <a:off x="9906323" y="4351853"/>
            <a:ext cx="1983111" cy="23466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</a:rPr>
              <a:t>důkaz E</a:t>
            </a:r>
          </a:p>
        </p:txBody>
      </p:sp>
      <p:cxnSp>
        <p:nvCxnSpPr>
          <p:cNvPr id="28" name="Přímá spojnice se šipkou 27">
            <a:extLst>
              <a:ext uri="{FF2B5EF4-FFF2-40B4-BE49-F238E27FC236}">
                <a16:creationId xmlns:a16="http://schemas.microsoft.com/office/drawing/2014/main" id="{A8CAEC06-A75B-4378-BC5F-2ACFAF076661}"/>
              </a:ext>
            </a:extLst>
          </p:cNvPr>
          <p:cNvCxnSpPr>
            <a:cxnSpLocks/>
          </p:cNvCxnSpPr>
          <p:nvPr/>
        </p:nvCxnSpPr>
        <p:spPr>
          <a:xfrm>
            <a:off x="3073409" y="2479583"/>
            <a:ext cx="1009995" cy="37370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Přímá spojnice se šipkou 28">
            <a:extLst>
              <a:ext uri="{FF2B5EF4-FFF2-40B4-BE49-F238E27FC236}">
                <a16:creationId xmlns:a16="http://schemas.microsoft.com/office/drawing/2014/main" id="{76296BA8-9E7E-40BA-9CEF-CDE27B286670}"/>
              </a:ext>
            </a:extLst>
          </p:cNvPr>
          <p:cNvCxnSpPr>
            <a:cxnSpLocks/>
          </p:cNvCxnSpPr>
          <p:nvPr/>
        </p:nvCxnSpPr>
        <p:spPr>
          <a:xfrm>
            <a:off x="9248473" y="2397745"/>
            <a:ext cx="1516241" cy="52335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0E1FFE3C-30BF-4486-9C0F-164BF2B8BCF6}"/>
              </a:ext>
            </a:extLst>
          </p:cNvPr>
          <p:cNvCxnSpPr>
            <a:cxnSpLocks/>
          </p:cNvCxnSpPr>
          <p:nvPr/>
        </p:nvCxnSpPr>
        <p:spPr>
          <a:xfrm flipH="1">
            <a:off x="1368101" y="2484001"/>
            <a:ext cx="1442045" cy="36928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Přímá spojnice se šipkou 41">
            <a:extLst>
              <a:ext uri="{FF2B5EF4-FFF2-40B4-BE49-F238E27FC236}">
                <a16:creationId xmlns:a16="http://schemas.microsoft.com/office/drawing/2014/main" id="{7D4443E3-19CD-4F8E-BA95-E2CBDA808FE0}"/>
              </a:ext>
            </a:extLst>
          </p:cNvPr>
          <p:cNvCxnSpPr>
            <a:cxnSpLocks/>
          </p:cNvCxnSpPr>
          <p:nvPr/>
        </p:nvCxnSpPr>
        <p:spPr>
          <a:xfrm flipH="1">
            <a:off x="7433417" y="2390426"/>
            <a:ext cx="1530498" cy="49551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Přímá spojnice se šipkou 43">
            <a:extLst>
              <a:ext uri="{FF2B5EF4-FFF2-40B4-BE49-F238E27FC236}">
                <a16:creationId xmlns:a16="http://schemas.microsoft.com/office/drawing/2014/main" id="{2EF69AA1-F6BF-4EA0-9840-A78A49414A40}"/>
              </a:ext>
            </a:extLst>
          </p:cNvPr>
          <p:cNvCxnSpPr>
            <a:cxnSpLocks/>
          </p:cNvCxnSpPr>
          <p:nvPr/>
        </p:nvCxnSpPr>
        <p:spPr>
          <a:xfrm flipH="1">
            <a:off x="6458613" y="4116259"/>
            <a:ext cx="737730" cy="22105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Přímá spojnice se šipkou 44">
            <a:extLst>
              <a:ext uri="{FF2B5EF4-FFF2-40B4-BE49-F238E27FC236}">
                <a16:creationId xmlns:a16="http://schemas.microsoft.com/office/drawing/2014/main" id="{88911AC5-EBA4-4CBF-9146-FB4EAEEF7351}"/>
              </a:ext>
            </a:extLst>
          </p:cNvPr>
          <p:cNvCxnSpPr>
            <a:cxnSpLocks/>
          </p:cNvCxnSpPr>
          <p:nvPr/>
        </p:nvCxnSpPr>
        <p:spPr>
          <a:xfrm>
            <a:off x="1480986" y="4067431"/>
            <a:ext cx="0" cy="3012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Přímá spojnice se šipkou 48">
            <a:extLst>
              <a:ext uri="{FF2B5EF4-FFF2-40B4-BE49-F238E27FC236}">
                <a16:creationId xmlns:a16="http://schemas.microsoft.com/office/drawing/2014/main" id="{598574E3-819C-45FB-A87D-5B69FC5702B8}"/>
              </a:ext>
            </a:extLst>
          </p:cNvPr>
          <p:cNvCxnSpPr>
            <a:cxnSpLocks/>
          </p:cNvCxnSpPr>
          <p:nvPr/>
        </p:nvCxnSpPr>
        <p:spPr>
          <a:xfrm>
            <a:off x="3936706" y="4067431"/>
            <a:ext cx="0" cy="3012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Přímá spojnice se šipkou 49">
            <a:extLst>
              <a:ext uri="{FF2B5EF4-FFF2-40B4-BE49-F238E27FC236}">
                <a16:creationId xmlns:a16="http://schemas.microsoft.com/office/drawing/2014/main" id="{CCBD515E-A33F-4B02-AA8B-4028CEE7EC78}"/>
              </a:ext>
            </a:extLst>
          </p:cNvPr>
          <p:cNvCxnSpPr>
            <a:cxnSpLocks/>
          </p:cNvCxnSpPr>
          <p:nvPr/>
        </p:nvCxnSpPr>
        <p:spPr>
          <a:xfrm>
            <a:off x="10897879" y="4076148"/>
            <a:ext cx="0" cy="3012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" name="Přímá spojnice se šipkou 51">
            <a:extLst>
              <a:ext uri="{FF2B5EF4-FFF2-40B4-BE49-F238E27FC236}">
                <a16:creationId xmlns:a16="http://schemas.microsoft.com/office/drawing/2014/main" id="{47E3C30C-C21C-421C-A681-2A570D3EE74E}"/>
              </a:ext>
            </a:extLst>
          </p:cNvPr>
          <p:cNvCxnSpPr>
            <a:cxnSpLocks/>
          </p:cNvCxnSpPr>
          <p:nvPr/>
        </p:nvCxnSpPr>
        <p:spPr>
          <a:xfrm>
            <a:off x="3936706" y="4116259"/>
            <a:ext cx="0" cy="3012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Přímá spojnice se šipkou 52">
            <a:extLst>
              <a:ext uri="{FF2B5EF4-FFF2-40B4-BE49-F238E27FC236}">
                <a16:creationId xmlns:a16="http://schemas.microsoft.com/office/drawing/2014/main" id="{3CDE92EA-894A-444E-BB89-15F9ED1CC1AA}"/>
              </a:ext>
            </a:extLst>
          </p:cNvPr>
          <p:cNvCxnSpPr>
            <a:cxnSpLocks/>
          </p:cNvCxnSpPr>
          <p:nvPr/>
        </p:nvCxnSpPr>
        <p:spPr>
          <a:xfrm>
            <a:off x="7725700" y="4116259"/>
            <a:ext cx="896961" cy="22105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Obdélník: se zakulacenými rohy 56">
            <a:extLst>
              <a:ext uri="{FF2B5EF4-FFF2-40B4-BE49-F238E27FC236}">
                <a16:creationId xmlns:a16="http://schemas.microsoft.com/office/drawing/2014/main" id="{DFC38BC0-08D0-445A-9864-8F248E5F93DE}"/>
              </a:ext>
            </a:extLst>
          </p:cNvPr>
          <p:cNvSpPr/>
          <p:nvPr/>
        </p:nvSpPr>
        <p:spPr>
          <a:xfrm>
            <a:off x="248575" y="2700041"/>
            <a:ext cx="2378735" cy="4157959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Obdélník 57">
            <a:extLst>
              <a:ext uri="{FF2B5EF4-FFF2-40B4-BE49-F238E27FC236}">
                <a16:creationId xmlns:a16="http://schemas.microsoft.com/office/drawing/2014/main" id="{BA858AD7-3825-4DA0-86F9-59FCCDE6FB6E}"/>
              </a:ext>
            </a:extLst>
          </p:cNvPr>
          <p:cNvSpPr/>
          <p:nvPr/>
        </p:nvSpPr>
        <p:spPr>
          <a:xfrm>
            <a:off x="65739" y="2391867"/>
            <a:ext cx="1099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>
                <a:solidFill>
                  <a:srgbClr val="92D050"/>
                </a:solidFill>
              </a:rPr>
              <a:t>argument</a:t>
            </a:r>
          </a:p>
        </p:txBody>
      </p:sp>
    </p:spTree>
    <p:extLst>
      <p:ext uri="{BB962C8B-B14F-4D97-AF65-F5344CB8AC3E}">
        <p14:creationId xmlns:p14="http://schemas.microsoft.com/office/powerpoint/2010/main" val="2960620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56A14FB5452E04DA48B244FDC598AC0" ma:contentTypeVersion="13" ma:contentTypeDescription="Vytvoří nový dokument" ma:contentTypeScope="" ma:versionID="ce4137909d8a77268aafe6c2d3ff1a9a">
  <xsd:schema xmlns:xsd="http://www.w3.org/2001/XMLSchema" xmlns:xs="http://www.w3.org/2001/XMLSchema" xmlns:p="http://schemas.microsoft.com/office/2006/metadata/properties" xmlns:ns2="d2c3e6a5-0757-41d4-b297-98871ce02533" xmlns:ns3="0f239e58-f359-4c3a-a023-8a1e1f94737d" targetNamespace="http://schemas.microsoft.com/office/2006/metadata/properties" ma:root="true" ma:fieldsID="fe89a777b360328b8d3026198b902a28" ns2:_="" ns3:_="">
    <xsd:import namespace="d2c3e6a5-0757-41d4-b297-98871ce02533"/>
    <xsd:import namespace="0f239e58-f359-4c3a-a023-8a1e1f9473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c3e6a5-0757-41d4-b297-98871ce025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Značky obrázků" ma:readOnly="false" ma:fieldId="{5cf76f15-5ced-4ddc-b409-7134ff3c332f}" ma:taxonomyMulti="true" ma:sspId="27dd16fa-df82-42a5-acbd-34776075af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239e58-f359-4c3a-a023-8a1e1f94737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c3e6a5-0757-41d4-b297-98871ce0253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07AFA5-7F8E-49EA-BEBC-34FF31DFF7E4}">
  <ds:schemaRefs>
    <ds:schemaRef ds:uri="0f239e58-f359-4c3a-a023-8a1e1f94737d"/>
    <ds:schemaRef ds:uri="d2c3e6a5-0757-41d4-b297-98871ce025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5B0A999-0912-458A-8E51-F51BA8D627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166381-880A-426E-B6CD-720BFF3F8167}">
  <ds:schemaRefs>
    <ds:schemaRef ds:uri="d2c3e6a5-0757-41d4-b297-98871ce02533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Širokoúhlá obrazovka</PresentationFormat>
  <Slides>1</Slides>
  <Notes>0</Notes>
  <HiddenSlides>0</HiddenSlide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Nosková Alena</dc:creator>
  <cp:revision>4</cp:revision>
  <dcterms:created xsi:type="dcterms:W3CDTF">2024-10-25T12:13:32Z</dcterms:created>
  <dcterms:modified xsi:type="dcterms:W3CDTF">2024-10-30T11:37:33Z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0x010100756A14FB5452E04DA48B244FDC598AC0</vt:lpwstr>
  </property>
  <property fmtid="{D5CDD505-2E9C-101B-9397-08002B2CF9AE}" pid="3" name="MediaServiceImageTags">
    <vt:lpwstr/>
  </property>
</Properties>
</file>