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3890"/>
    <a:srgbClr val="FC8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F5C1B-045D-44DA-9591-ED648F753D6A}" v="49" dt="2025-05-03T12:14:10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stl Roman" userId="b6a75301-d930-457b-997d-cadc7b7a683e" providerId="ADAL" clId="{F4FF5C1B-045D-44DA-9591-ED648F753D6A}"/>
    <pc:docChg chg="undo custSel addSld modSld">
      <pc:chgData name="Ferstl Roman" userId="b6a75301-d930-457b-997d-cadc7b7a683e" providerId="ADAL" clId="{F4FF5C1B-045D-44DA-9591-ED648F753D6A}" dt="2025-05-03T12:17:14.054" v="728" actId="123"/>
      <pc:docMkLst>
        <pc:docMk/>
      </pc:docMkLst>
      <pc:sldChg chg="addSp modSp mod">
        <pc:chgData name="Ferstl Roman" userId="b6a75301-d930-457b-997d-cadc7b7a683e" providerId="ADAL" clId="{F4FF5C1B-045D-44DA-9591-ED648F753D6A}" dt="2025-04-29T20:17:23.463" v="33" actId="1076"/>
        <pc:sldMkLst>
          <pc:docMk/>
          <pc:sldMk cId="760360535" sldId="256"/>
        </pc:sldMkLst>
        <pc:spChg chg="add mod">
          <ac:chgData name="Ferstl Roman" userId="b6a75301-d930-457b-997d-cadc7b7a683e" providerId="ADAL" clId="{F4FF5C1B-045D-44DA-9591-ED648F753D6A}" dt="2025-04-29T19:05:07.426" v="3" actId="6549"/>
          <ac:spMkLst>
            <pc:docMk/>
            <pc:sldMk cId="760360535" sldId="256"/>
            <ac:spMk id="4" creationId="{AED6DD2C-87E6-F7C6-D7F7-E5207184AF3C}"/>
          </ac:spMkLst>
        </pc:spChg>
        <pc:picChg chg="add mod">
          <ac:chgData name="Ferstl Roman" userId="b6a75301-d930-457b-997d-cadc7b7a683e" providerId="ADAL" clId="{F4FF5C1B-045D-44DA-9591-ED648F753D6A}" dt="2025-04-29T20:17:23.463" v="33" actId="1076"/>
          <ac:picMkLst>
            <pc:docMk/>
            <pc:sldMk cId="760360535" sldId="256"/>
            <ac:picMk id="8" creationId="{30AC9731-3465-03AC-F3F4-FC9672B72DA3}"/>
          </ac:picMkLst>
        </pc:picChg>
      </pc:sldChg>
      <pc:sldChg chg="addSp modSp mod">
        <pc:chgData name="Ferstl Roman" userId="b6a75301-d930-457b-997d-cadc7b7a683e" providerId="ADAL" clId="{F4FF5C1B-045D-44DA-9591-ED648F753D6A}" dt="2025-05-02T13:42:18.933" v="373" actId="14861"/>
        <pc:sldMkLst>
          <pc:docMk/>
          <pc:sldMk cId="999049541" sldId="258"/>
        </pc:sldMkLst>
        <pc:spChg chg="add mod">
          <ac:chgData name="Ferstl Roman" userId="b6a75301-d930-457b-997d-cadc7b7a683e" providerId="ADAL" clId="{F4FF5C1B-045D-44DA-9591-ED648F753D6A}" dt="2025-05-02T13:41:15.676" v="367" actId="14861"/>
          <ac:spMkLst>
            <pc:docMk/>
            <pc:sldMk cId="999049541" sldId="258"/>
            <ac:spMk id="2" creationId="{E5BBBD64-6C2C-4FFD-F8FB-02F0A6BF7E28}"/>
          </ac:spMkLst>
        </pc:spChg>
        <pc:picChg chg="add mod">
          <ac:chgData name="Ferstl Roman" userId="b6a75301-d930-457b-997d-cadc7b7a683e" providerId="ADAL" clId="{F4FF5C1B-045D-44DA-9591-ED648F753D6A}" dt="2025-05-02T13:42:18.933" v="373" actId="14861"/>
          <ac:picMkLst>
            <pc:docMk/>
            <pc:sldMk cId="999049541" sldId="258"/>
            <ac:picMk id="3" creationId="{6841CD50-A073-F129-7778-1FC6A2DDF50D}"/>
          </ac:picMkLst>
        </pc:picChg>
      </pc:sldChg>
      <pc:sldChg chg="addSp modSp mod">
        <pc:chgData name="Ferstl Roman" userId="b6a75301-d930-457b-997d-cadc7b7a683e" providerId="ADAL" clId="{F4FF5C1B-045D-44DA-9591-ED648F753D6A}" dt="2025-05-02T13:29:18.266" v="269" actId="2711"/>
        <pc:sldMkLst>
          <pc:docMk/>
          <pc:sldMk cId="2801352306" sldId="259"/>
        </pc:sldMkLst>
        <pc:spChg chg="add mod">
          <ac:chgData name="Ferstl Roman" userId="b6a75301-d930-457b-997d-cadc7b7a683e" providerId="ADAL" clId="{F4FF5C1B-045D-44DA-9591-ED648F753D6A}" dt="2025-05-02T13:29:18.266" v="269" actId="2711"/>
          <ac:spMkLst>
            <pc:docMk/>
            <pc:sldMk cId="2801352306" sldId="259"/>
            <ac:spMk id="2" creationId="{59892ECB-B2DF-E751-5A85-52A4D2593603}"/>
          </ac:spMkLst>
        </pc:spChg>
        <pc:spChg chg="add mod">
          <ac:chgData name="Ferstl Roman" userId="b6a75301-d930-457b-997d-cadc7b7a683e" providerId="ADAL" clId="{F4FF5C1B-045D-44DA-9591-ED648F753D6A}" dt="2025-05-02T13:16:45.842" v="165" actId="113"/>
          <ac:spMkLst>
            <pc:docMk/>
            <pc:sldMk cId="2801352306" sldId="259"/>
            <ac:spMk id="3" creationId="{0ECB0A02-ADDB-E6C7-8212-89A3101CE4B2}"/>
          </ac:spMkLst>
        </pc:spChg>
        <pc:spChg chg="add mod">
          <ac:chgData name="Ferstl Roman" userId="b6a75301-d930-457b-997d-cadc7b7a683e" providerId="ADAL" clId="{F4FF5C1B-045D-44DA-9591-ED648F753D6A}" dt="2025-05-02T13:16:36.469" v="163" actId="113"/>
          <ac:spMkLst>
            <pc:docMk/>
            <pc:sldMk cId="2801352306" sldId="259"/>
            <ac:spMk id="4" creationId="{1C334FFC-70DE-3397-421C-81684F79D2A1}"/>
          </ac:spMkLst>
        </pc:spChg>
        <pc:spChg chg="add mod">
          <ac:chgData name="Ferstl Roman" userId="b6a75301-d930-457b-997d-cadc7b7a683e" providerId="ADAL" clId="{F4FF5C1B-045D-44DA-9591-ED648F753D6A}" dt="2025-05-02T13:22:46.716" v="209" actId="255"/>
          <ac:spMkLst>
            <pc:docMk/>
            <pc:sldMk cId="2801352306" sldId="259"/>
            <ac:spMk id="6" creationId="{F07F4EA3-E2D9-7533-DF2B-3EBEDA0C2CDB}"/>
          </ac:spMkLst>
        </pc:spChg>
        <pc:spChg chg="add mod">
          <ac:chgData name="Ferstl Roman" userId="b6a75301-d930-457b-997d-cadc7b7a683e" providerId="ADAL" clId="{F4FF5C1B-045D-44DA-9591-ED648F753D6A}" dt="2025-05-02T13:16:41.885" v="164" actId="113"/>
          <ac:spMkLst>
            <pc:docMk/>
            <pc:sldMk cId="2801352306" sldId="259"/>
            <ac:spMk id="7" creationId="{D64A5C8A-03A5-F987-5385-9D9590A97F99}"/>
          </ac:spMkLst>
        </pc:spChg>
        <pc:picChg chg="mod">
          <ac:chgData name="Ferstl Roman" userId="b6a75301-d930-457b-997d-cadc7b7a683e" providerId="ADAL" clId="{F4FF5C1B-045D-44DA-9591-ED648F753D6A}" dt="2025-05-02T13:27:00.870" v="223" actId="1076"/>
          <ac:picMkLst>
            <pc:docMk/>
            <pc:sldMk cId="2801352306" sldId="259"/>
            <ac:picMk id="5" creationId="{9BB3A941-7F7A-8C7A-2E43-2C8A328543C9}"/>
          </ac:picMkLst>
        </pc:picChg>
        <pc:picChg chg="add mod">
          <ac:chgData name="Ferstl Roman" userId="b6a75301-d930-457b-997d-cadc7b7a683e" providerId="ADAL" clId="{F4FF5C1B-045D-44DA-9591-ED648F753D6A}" dt="2025-05-02T13:19:16.789" v="173" actId="14861"/>
          <ac:picMkLst>
            <pc:docMk/>
            <pc:sldMk cId="2801352306" sldId="259"/>
            <ac:picMk id="9" creationId="{FB71F3A8-9854-002F-0E09-E91720DBD087}"/>
          </ac:picMkLst>
        </pc:picChg>
        <pc:picChg chg="add mod">
          <ac:chgData name="Ferstl Roman" userId="b6a75301-d930-457b-997d-cadc7b7a683e" providerId="ADAL" clId="{F4FF5C1B-045D-44DA-9591-ED648F753D6A}" dt="2025-05-02T13:23:39.292" v="215" actId="14861"/>
          <ac:picMkLst>
            <pc:docMk/>
            <pc:sldMk cId="2801352306" sldId="259"/>
            <ac:picMk id="11" creationId="{3A71052F-790D-B29F-77B4-730DC68E4770}"/>
          </ac:picMkLst>
        </pc:picChg>
        <pc:picChg chg="add mod">
          <ac:chgData name="Ferstl Roman" userId="b6a75301-d930-457b-997d-cadc7b7a683e" providerId="ADAL" clId="{F4FF5C1B-045D-44DA-9591-ED648F753D6A}" dt="2025-05-02T13:24:35.237" v="217" actId="1076"/>
          <ac:picMkLst>
            <pc:docMk/>
            <pc:sldMk cId="2801352306" sldId="259"/>
            <ac:picMk id="12" creationId="{6CF76BF6-7063-04AA-5C14-48099DFB33D1}"/>
          </ac:picMkLst>
        </pc:picChg>
        <pc:picChg chg="add mod">
          <ac:chgData name="Ferstl Roman" userId="b6a75301-d930-457b-997d-cadc7b7a683e" providerId="ADAL" clId="{F4FF5C1B-045D-44DA-9591-ED648F753D6A}" dt="2025-05-02T13:27:52.661" v="224" actId="1076"/>
          <ac:picMkLst>
            <pc:docMk/>
            <pc:sldMk cId="2801352306" sldId="259"/>
            <ac:picMk id="14" creationId="{88125072-63A4-DBBD-5D96-D3D46C2F89D0}"/>
          </ac:picMkLst>
        </pc:picChg>
      </pc:sldChg>
      <pc:sldChg chg="addSp delSp modSp new mod">
        <pc:chgData name="Ferstl Roman" userId="b6a75301-d930-457b-997d-cadc7b7a683e" providerId="ADAL" clId="{F4FF5C1B-045D-44DA-9591-ED648F753D6A}" dt="2025-05-02T13:36:23.528" v="316" actId="1076"/>
        <pc:sldMkLst>
          <pc:docMk/>
          <pc:sldMk cId="2542808730" sldId="260"/>
        </pc:sldMkLst>
        <pc:spChg chg="add mod">
          <ac:chgData name="Ferstl Roman" userId="b6a75301-d930-457b-997d-cadc7b7a683e" providerId="ADAL" clId="{F4FF5C1B-045D-44DA-9591-ED648F753D6A}" dt="2025-05-02T13:36:23.528" v="316" actId="1076"/>
          <ac:spMkLst>
            <pc:docMk/>
            <pc:sldMk cId="2542808730" sldId="260"/>
            <ac:spMk id="2" creationId="{F5F8468E-FEDB-9504-B390-66A2B0E0B7DC}"/>
          </ac:spMkLst>
        </pc:spChg>
        <pc:picChg chg="add mod">
          <ac:chgData name="Ferstl Roman" userId="b6a75301-d930-457b-997d-cadc7b7a683e" providerId="ADAL" clId="{F4FF5C1B-045D-44DA-9591-ED648F753D6A}" dt="2025-04-29T20:00:43.913" v="13" actId="14100"/>
          <ac:picMkLst>
            <pc:docMk/>
            <pc:sldMk cId="2542808730" sldId="260"/>
            <ac:picMk id="5" creationId="{FD8C74F1-CA07-D5B9-C312-9607123B7BAE}"/>
          </ac:picMkLst>
        </pc:picChg>
        <pc:picChg chg="add mod">
          <ac:chgData name="Ferstl Roman" userId="b6a75301-d930-457b-997d-cadc7b7a683e" providerId="ADAL" clId="{F4FF5C1B-045D-44DA-9591-ED648F753D6A}" dt="2025-04-29T20:00:57.743" v="17" actId="1076"/>
          <ac:picMkLst>
            <pc:docMk/>
            <pc:sldMk cId="2542808730" sldId="260"/>
            <ac:picMk id="7" creationId="{4D6C56CF-0E56-9BCE-3F9C-32AA928E5982}"/>
          </ac:picMkLst>
        </pc:picChg>
      </pc:sldChg>
      <pc:sldChg chg="addSp delSp modSp new mod">
        <pc:chgData name="Ferstl Roman" userId="b6a75301-d930-457b-997d-cadc7b7a683e" providerId="ADAL" clId="{F4FF5C1B-045D-44DA-9591-ED648F753D6A}" dt="2025-05-02T13:37:50.698" v="361" actId="1076"/>
        <pc:sldMkLst>
          <pc:docMk/>
          <pc:sldMk cId="1525217847" sldId="261"/>
        </pc:sldMkLst>
        <pc:spChg chg="add mod">
          <ac:chgData name="Ferstl Roman" userId="b6a75301-d930-457b-997d-cadc7b7a683e" providerId="ADAL" clId="{F4FF5C1B-045D-44DA-9591-ED648F753D6A}" dt="2025-05-02T13:37:50.698" v="361" actId="1076"/>
          <ac:spMkLst>
            <pc:docMk/>
            <pc:sldMk cId="1525217847" sldId="261"/>
            <ac:spMk id="3" creationId="{F142905A-C0E0-BBC1-9CCB-1289958E2BE0}"/>
          </ac:spMkLst>
        </pc:spChg>
        <pc:picChg chg="add mod">
          <ac:chgData name="Ferstl Roman" userId="b6a75301-d930-457b-997d-cadc7b7a683e" providerId="ADAL" clId="{F4FF5C1B-045D-44DA-9591-ED648F753D6A}" dt="2025-05-02T13:36:34.485" v="317"/>
          <ac:picMkLst>
            <pc:docMk/>
            <pc:sldMk cId="1525217847" sldId="261"/>
            <ac:picMk id="2" creationId="{67427E38-EEAE-A8DB-93CD-4BF1CB671202}"/>
          </ac:picMkLst>
        </pc:picChg>
        <pc:picChg chg="add mod">
          <ac:chgData name="Ferstl Roman" userId="b6a75301-d930-457b-997d-cadc7b7a683e" providerId="ADAL" clId="{F4FF5C1B-045D-44DA-9591-ED648F753D6A}" dt="2025-04-29T20:01:41.289" v="24" actId="14100"/>
          <ac:picMkLst>
            <pc:docMk/>
            <pc:sldMk cId="1525217847" sldId="261"/>
            <ac:picMk id="5" creationId="{34A23190-F828-C4B5-9F26-0A34A8748BD4}"/>
          </ac:picMkLst>
        </pc:picChg>
        <pc:picChg chg="add mod">
          <ac:chgData name="Ferstl Roman" userId="b6a75301-d930-457b-997d-cadc7b7a683e" providerId="ADAL" clId="{F4FF5C1B-045D-44DA-9591-ED648F753D6A}" dt="2025-04-29T20:01:58.606" v="28" actId="1076"/>
          <ac:picMkLst>
            <pc:docMk/>
            <pc:sldMk cId="1525217847" sldId="261"/>
            <ac:picMk id="7" creationId="{05BCD783-E41B-34B9-5D58-496B44F6CD29}"/>
          </ac:picMkLst>
        </pc:picChg>
      </pc:sldChg>
      <pc:sldChg chg="addSp delSp modSp new mod setBg">
        <pc:chgData name="Ferstl Roman" userId="b6a75301-d930-457b-997d-cadc7b7a683e" providerId="ADAL" clId="{F4FF5C1B-045D-44DA-9591-ED648F753D6A}" dt="2025-05-03T12:17:14.054" v="728" actId="123"/>
        <pc:sldMkLst>
          <pc:docMk/>
          <pc:sldMk cId="970687595" sldId="262"/>
        </pc:sldMkLst>
        <pc:spChg chg="del">
          <ac:chgData name="Ferstl Roman" userId="b6a75301-d930-457b-997d-cadc7b7a683e" providerId="ADAL" clId="{F4FF5C1B-045D-44DA-9591-ED648F753D6A}" dt="2025-05-02T13:45:06.128" v="377" actId="478"/>
          <ac:spMkLst>
            <pc:docMk/>
            <pc:sldMk cId="970687595" sldId="262"/>
            <ac:spMk id="2" creationId="{B957023C-5E57-ABF2-D62B-141469919D88}"/>
          </ac:spMkLst>
        </pc:spChg>
        <pc:spChg chg="del">
          <ac:chgData name="Ferstl Roman" userId="b6a75301-d930-457b-997d-cadc7b7a683e" providerId="ADAL" clId="{F4FF5C1B-045D-44DA-9591-ED648F753D6A}" dt="2025-05-02T13:45:10.099" v="378" actId="478"/>
          <ac:spMkLst>
            <pc:docMk/>
            <pc:sldMk cId="970687595" sldId="262"/>
            <ac:spMk id="3" creationId="{4B770E7B-C5DA-B67C-021D-A6332A04D355}"/>
          </ac:spMkLst>
        </pc:spChg>
        <pc:spChg chg="add mod">
          <ac:chgData name="Ferstl Roman" userId="b6a75301-d930-457b-997d-cadc7b7a683e" providerId="ADAL" clId="{F4FF5C1B-045D-44DA-9591-ED648F753D6A}" dt="2025-05-03T11:33:58.106" v="469" actId="113"/>
          <ac:spMkLst>
            <pc:docMk/>
            <pc:sldMk cId="970687595" sldId="262"/>
            <ac:spMk id="4" creationId="{BEE41241-F0BC-2BF0-E607-E3619D362A33}"/>
          </ac:spMkLst>
        </pc:spChg>
        <pc:spChg chg="add mod">
          <ac:chgData name="Ferstl Roman" userId="b6a75301-d930-457b-997d-cadc7b7a683e" providerId="ADAL" clId="{F4FF5C1B-045D-44DA-9591-ED648F753D6A}" dt="2025-05-02T13:47:31.687" v="388" actId="1076"/>
          <ac:spMkLst>
            <pc:docMk/>
            <pc:sldMk cId="970687595" sldId="262"/>
            <ac:spMk id="6" creationId="{8CC5667E-C11B-68CC-DC74-471F93543E35}"/>
          </ac:spMkLst>
        </pc:spChg>
        <pc:spChg chg="add mod">
          <ac:chgData name="Ferstl Roman" userId="b6a75301-d930-457b-997d-cadc7b7a683e" providerId="ADAL" clId="{F4FF5C1B-045D-44DA-9591-ED648F753D6A}" dt="2025-05-02T13:47:57.378" v="391" actId="1076"/>
          <ac:spMkLst>
            <pc:docMk/>
            <pc:sldMk cId="970687595" sldId="262"/>
            <ac:spMk id="7" creationId="{ABE145E2-F0E0-F4E0-DE5F-350FB34523EE}"/>
          </ac:spMkLst>
        </pc:spChg>
        <pc:spChg chg="add mod">
          <ac:chgData name="Ferstl Roman" userId="b6a75301-d930-457b-997d-cadc7b7a683e" providerId="ADAL" clId="{F4FF5C1B-045D-44DA-9591-ED648F753D6A}" dt="2025-05-02T13:48:24.592" v="394" actId="1076"/>
          <ac:spMkLst>
            <pc:docMk/>
            <pc:sldMk cId="970687595" sldId="262"/>
            <ac:spMk id="8" creationId="{D433CD56-FBEE-AC1E-4FD0-1E4D5A4DB308}"/>
          </ac:spMkLst>
        </pc:spChg>
        <pc:spChg chg="add mod">
          <ac:chgData name="Ferstl Roman" userId="b6a75301-d930-457b-997d-cadc7b7a683e" providerId="ADAL" clId="{F4FF5C1B-045D-44DA-9591-ED648F753D6A}" dt="2025-05-02T13:48:53.234" v="397" actId="1076"/>
          <ac:spMkLst>
            <pc:docMk/>
            <pc:sldMk cId="970687595" sldId="262"/>
            <ac:spMk id="9" creationId="{AB2BEA11-5CC9-8CDA-6AD3-97442EDD0DDA}"/>
          </ac:spMkLst>
        </pc:spChg>
        <pc:spChg chg="add mod">
          <ac:chgData name="Ferstl Roman" userId="b6a75301-d930-457b-997d-cadc7b7a683e" providerId="ADAL" clId="{F4FF5C1B-045D-44DA-9591-ED648F753D6A}" dt="2025-05-02T13:49:09.537" v="398"/>
          <ac:spMkLst>
            <pc:docMk/>
            <pc:sldMk cId="970687595" sldId="262"/>
            <ac:spMk id="10" creationId="{03E74D6A-F24F-1772-0F2C-65407E981A95}"/>
          </ac:spMkLst>
        </pc:spChg>
        <pc:spChg chg="add mod">
          <ac:chgData name="Ferstl Roman" userId="b6a75301-d930-457b-997d-cadc7b7a683e" providerId="ADAL" clId="{F4FF5C1B-045D-44DA-9591-ED648F753D6A}" dt="2025-05-03T12:17:14.054" v="728" actId="123"/>
          <ac:spMkLst>
            <pc:docMk/>
            <pc:sldMk cId="970687595" sldId="262"/>
            <ac:spMk id="10" creationId="{FE7B6308-0BD4-453A-15CD-151E96A6B102}"/>
          </ac:spMkLst>
        </pc:spChg>
        <pc:spChg chg="add mod">
          <ac:chgData name="Ferstl Roman" userId="b6a75301-d930-457b-997d-cadc7b7a683e" providerId="ADAL" clId="{F4FF5C1B-045D-44DA-9591-ED648F753D6A}" dt="2025-05-02T13:50:12.085" v="403" actId="1076"/>
          <ac:spMkLst>
            <pc:docMk/>
            <pc:sldMk cId="970687595" sldId="262"/>
            <ac:spMk id="12" creationId="{65865A61-437D-C16E-B302-0DFFCA29394E}"/>
          </ac:spMkLst>
        </pc:spChg>
        <pc:spChg chg="add mod">
          <ac:chgData name="Ferstl Roman" userId="b6a75301-d930-457b-997d-cadc7b7a683e" providerId="ADAL" clId="{F4FF5C1B-045D-44DA-9591-ED648F753D6A}" dt="2025-05-02T13:53:43.717" v="406" actId="1076"/>
          <ac:spMkLst>
            <pc:docMk/>
            <pc:sldMk cId="970687595" sldId="262"/>
            <ac:spMk id="13" creationId="{AB0E2386-0EEA-08BF-5BCE-55F519ED30BF}"/>
          </ac:spMkLst>
        </pc:spChg>
        <pc:spChg chg="add mod">
          <ac:chgData name="Ferstl Roman" userId="b6a75301-d930-457b-997d-cadc7b7a683e" providerId="ADAL" clId="{F4FF5C1B-045D-44DA-9591-ED648F753D6A}" dt="2025-05-02T13:54:09.290" v="409" actId="1076"/>
          <ac:spMkLst>
            <pc:docMk/>
            <pc:sldMk cId="970687595" sldId="262"/>
            <ac:spMk id="14" creationId="{20383A3C-9CB7-63D4-E813-1C9AF9F159EE}"/>
          </ac:spMkLst>
        </pc:spChg>
        <pc:spChg chg="add mod">
          <ac:chgData name="Ferstl Roman" userId="b6a75301-d930-457b-997d-cadc7b7a683e" providerId="ADAL" clId="{F4FF5C1B-045D-44DA-9591-ED648F753D6A}" dt="2025-05-02T13:54:47.021" v="413" actId="1076"/>
          <ac:spMkLst>
            <pc:docMk/>
            <pc:sldMk cId="970687595" sldId="262"/>
            <ac:spMk id="15" creationId="{4BED8C36-66FF-E2A4-33AD-83CA0C31F853}"/>
          </ac:spMkLst>
        </pc:spChg>
        <pc:spChg chg="add del mod">
          <ac:chgData name="Ferstl Roman" userId="b6a75301-d930-457b-997d-cadc7b7a683e" providerId="ADAL" clId="{F4FF5C1B-045D-44DA-9591-ED648F753D6A}" dt="2025-05-02T13:55:16.631" v="415" actId="478"/>
          <ac:spMkLst>
            <pc:docMk/>
            <pc:sldMk cId="970687595" sldId="262"/>
            <ac:spMk id="16" creationId="{8C209288-1CD4-9F2F-DB9B-0BA0C2F9ECCF}"/>
          </ac:spMkLst>
        </pc:spChg>
        <pc:spChg chg="add mod">
          <ac:chgData name="Ferstl Roman" userId="b6a75301-d930-457b-997d-cadc7b7a683e" providerId="ADAL" clId="{F4FF5C1B-045D-44DA-9591-ED648F753D6A}" dt="2025-05-02T13:56:44.502" v="422" actId="113"/>
          <ac:spMkLst>
            <pc:docMk/>
            <pc:sldMk cId="970687595" sldId="262"/>
            <ac:spMk id="19" creationId="{6697B057-CDA1-2E13-3D17-58E1CB258F3F}"/>
          </ac:spMkLst>
        </pc:spChg>
        <pc:spChg chg="add mod">
          <ac:chgData name="Ferstl Roman" userId="b6a75301-d930-457b-997d-cadc7b7a683e" providerId="ADAL" clId="{F4FF5C1B-045D-44DA-9591-ED648F753D6A}" dt="2025-05-02T13:57:26.371" v="425" actId="2711"/>
          <ac:spMkLst>
            <pc:docMk/>
            <pc:sldMk cId="970687595" sldId="262"/>
            <ac:spMk id="20" creationId="{165EA4D7-3F52-4FA5-B1E3-0DB28AD9AF13}"/>
          </ac:spMkLst>
        </pc:spChg>
        <pc:picChg chg="add mod modCrop">
          <ac:chgData name="Ferstl Roman" userId="b6a75301-d930-457b-997d-cadc7b7a683e" providerId="ADAL" clId="{F4FF5C1B-045D-44DA-9591-ED648F753D6A}" dt="2025-05-03T11:30:13.444" v="438" actId="29295"/>
          <ac:picMkLst>
            <pc:docMk/>
            <pc:sldMk cId="970687595" sldId="262"/>
            <ac:picMk id="3" creationId="{3897C283-C114-E25A-0C39-0B9EECE7B4D5}"/>
          </ac:picMkLst>
        </pc:picChg>
        <pc:picChg chg="add mod modCrop">
          <ac:chgData name="Ferstl Roman" userId="b6a75301-d930-457b-997d-cadc7b7a683e" providerId="ADAL" clId="{F4FF5C1B-045D-44DA-9591-ED648F753D6A}" dt="2025-05-02T13:54:35.884" v="412" actId="1076"/>
          <ac:picMkLst>
            <pc:docMk/>
            <pc:sldMk cId="970687595" sldId="262"/>
            <ac:picMk id="5" creationId="{883A020C-15B3-0FC7-76AA-529542AB1735}"/>
          </ac:picMkLst>
        </pc:picChg>
        <pc:picChg chg="add del mod">
          <ac:chgData name="Ferstl Roman" userId="b6a75301-d930-457b-997d-cadc7b7a683e" providerId="ADAL" clId="{F4FF5C1B-045D-44DA-9591-ED648F753D6A}" dt="2025-05-02T13:55:16.631" v="415" actId="478"/>
          <ac:picMkLst>
            <pc:docMk/>
            <pc:sldMk cId="970687595" sldId="262"/>
            <ac:picMk id="17" creationId="{C83F3FA4-E6E1-5153-0EFC-CFB63B7089E9}"/>
          </ac:picMkLst>
        </pc:picChg>
        <pc:picChg chg="add mod">
          <ac:chgData name="Ferstl Roman" userId="b6a75301-d930-457b-997d-cadc7b7a683e" providerId="ADAL" clId="{F4FF5C1B-045D-44DA-9591-ED648F753D6A}" dt="2025-05-02T13:56:08.542" v="417" actId="1076"/>
          <ac:picMkLst>
            <pc:docMk/>
            <pc:sldMk cId="970687595" sldId="262"/>
            <ac:picMk id="18" creationId="{A56D601F-254B-A6C8-4C42-3521EE3D4AF1}"/>
          </ac:picMkLst>
        </pc:picChg>
      </pc:sldChg>
      <pc:sldChg chg="addSp delSp modSp new mod">
        <pc:chgData name="Ferstl Roman" userId="b6a75301-d930-457b-997d-cadc7b7a683e" providerId="ADAL" clId="{F4FF5C1B-045D-44DA-9591-ED648F753D6A}" dt="2025-05-03T12:06:38.932" v="603" actId="1076"/>
        <pc:sldMkLst>
          <pc:docMk/>
          <pc:sldMk cId="4092224221" sldId="263"/>
        </pc:sldMkLst>
        <pc:spChg chg="del">
          <ac:chgData name="Ferstl Roman" userId="b6a75301-d930-457b-997d-cadc7b7a683e" providerId="ADAL" clId="{F4FF5C1B-045D-44DA-9591-ED648F753D6A}" dt="2025-05-03T11:49:37.916" v="471" actId="478"/>
          <ac:spMkLst>
            <pc:docMk/>
            <pc:sldMk cId="4092224221" sldId="263"/>
            <ac:spMk id="2" creationId="{3805C1C4-156F-A1A2-6697-7BAE7B1688AD}"/>
          </ac:spMkLst>
        </pc:spChg>
        <pc:spChg chg="del">
          <ac:chgData name="Ferstl Roman" userId="b6a75301-d930-457b-997d-cadc7b7a683e" providerId="ADAL" clId="{F4FF5C1B-045D-44DA-9591-ED648F753D6A}" dt="2025-05-03T11:49:43.875" v="472" actId="931"/>
          <ac:spMkLst>
            <pc:docMk/>
            <pc:sldMk cId="4092224221" sldId="263"/>
            <ac:spMk id="3" creationId="{3CC2FE34-0D54-5076-7BE8-123A03EA31E7}"/>
          </ac:spMkLst>
        </pc:spChg>
        <pc:spChg chg="add mod">
          <ac:chgData name="Ferstl Roman" userId="b6a75301-d930-457b-997d-cadc7b7a683e" providerId="ADAL" clId="{F4FF5C1B-045D-44DA-9591-ED648F753D6A}" dt="2025-05-03T11:52:20.960" v="492" actId="14861"/>
          <ac:spMkLst>
            <pc:docMk/>
            <pc:sldMk cId="4092224221" sldId="263"/>
            <ac:spMk id="8" creationId="{8D499CB0-C35F-19D4-3605-E43B3AF52037}"/>
          </ac:spMkLst>
        </pc:spChg>
        <pc:spChg chg="add mod">
          <ac:chgData name="Ferstl Roman" userId="b6a75301-d930-457b-997d-cadc7b7a683e" providerId="ADAL" clId="{F4FF5C1B-045D-44DA-9591-ED648F753D6A}" dt="2025-05-03T11:57:58.944" v="533" actId="2711"/>
          <ac:spMkLst>
            <pc:docMk/>
            <pc:sldMk cId="4092224221" sldId="263"/>
            <ac:spMk id="9" creationId="{49303465-EA17-C814-9D0B-E492E78279D6}"/>
          </ac:spMkLst>
        </pc:spChg>
        <pc:spChg chg="add mod">
          <ac:chgData name="Ferstl Roman" userId="b6a75301-d930-457b-997d-cadc7b7a683e" providerId="ADAL" clId="{F4FF5C1B-045D-44DA-9591-ED648F753D6A}" dt="2025-05-03T11:57:49.791" v="532" actId="113"/>
          <ac:spMkLst>
            <pc:docMk/>
            <pc:sldMk cId="4092224221" sldId="263"/>
            <ac:spMk id="10" creationId="{FB5EBB51-3E76-A118-60DE-AC6D809C066A}"/>
          </ac:spMkLst>
        </pc:spChg>
        <pc:spChg chg="add mod">
          <ac:chgData name="Ferstl Roman" userId="b6a75301-d930-457b-997d-cadc7b7a683e" providerId="ADAL" clId="{F4FF5C1B-045D-44DA-9591-ED648F753D6A}" dt="2025-05-03T11:59:40.424" v="562" actId="255"/>
          <ac:spMkLst>
            <pc:docMk/>
            <pc:sldMk cId="4092224221" sldId="263"/>
            <ac:spMk id="11" creationId="{726075F3-280D-9A3D-C56E-5C0AA71AAB0E}"/>
          </ac:spMkLst>
        </pc:spChg>
        <pc:spChg chg="add mod">
          <ac:chgData name="Ferstl Roman" userId="b6a75301-d930-457b-997d-cadc7b7a683e" providerId="ADAL" clId="{F4FF5C1B-045D-44DA-9591-ED648F753D6A}" dt="2025-05-03T12:06:38.932" v="603" actId="1076"/>
          <ac:spMkLst>
            <pc:docMk/>
            <pc:sldMk cId="4092224221" sldId="263"/>
            <ac:spMk id="14" creationId="{A0033652-A1D3-9D22-8242-95397C0DAD2E}"/>
          </ac:spMkLst>
        </pc:spChg>
        <pc:picChg chg="add mod modCrop">
          <ac:chgData name="Ferstl Roman" userId="b6a75301-d930-457b-997d-cadc7b7a683e" providerId="ADAL" clId="{F4FF5C1B-045D-44DA-9591-ED648F753D6A}" dt="2025-05-03T11:50:25.482" v="480" actId="1076"/>
          <ac:picMkLst>
            <pc:docMk/>
            <pc:sldMk cId="4092224221" sldId="263"/>
            <ac:picMk id="5" creationId="{BD62685C-574E-A894-4615-A1E776C1F44A}"/>
          </ac:picMkLst>
        </pc:picChg>
        <pc:picChg chg="add mod modCrop">
          <ac:chgData name="Ferstl Roman" userId="b6a75301-d930-457b-997d-cadc7b7a683e" providerId="ADAL" clId="{F4FF5C1B-045D-44DA-9591-ED648F753D6A}" dt="2025-05-03T11:50:58.056" v="485" actId="732"/>
          <ac:picMkLst>
            <pc:docMk/>
            <pc:sldMk cId="4092224221" sldId="263"/>
            <ac:picMk id="7" creationId="{5A0ED6B1-F9FC-087E-4714-1A888880D50B}"/>
          </ac:picMkLst>
        </pc:picChg>
        <pc:picChg chg="add mod">
          <ac:chgData name="Ferstl Roman" userId="b6a75301-d930-457b-997d-cadc7b7a683e" providerId="ADAL" clId="{F4FF5C1B-045D-44DA-9591-ED648F753D6A}" dt="2025-05-03T12:04:36.007" v="569" actId="208"/>
          <ac:picMkLst>
            <pc:docMk/>
            <pc:sldMk cId="4092224221" sldId="263"/>
            <ac:picMk id="13" creationId="{DAE6FE91-AB1E-E5F9-CF4F-BE090E83863C}"/>
          </ac:picMkLst>
        </pc:picChg>
      </pc:sldChg>
    </pc:docChg>
  </pc:docChgLst>
  <pc:docChgLst>
    <pc:chgData name="Ferstl Roman" userId="b6a75301-d930-457b-997d-cadc7b7a683e" providerId="ADAL" clId="{DD6AB186-50FE-4361-B749-F4261530A0E4}"/>
    <pc:docChg chg="undo custSel modSld">
      <pc:chgData name="Ferstl Roman" userId="b6a75301-d930-457b-997d-cadc7b7a683e" providerId="ADAL" clId="{DD6AB186-50FE-4361-B749-F4261530A0E4}" dt="2024-05-09T06:33:33.239" v="15" actId="1440"/>
      <pc:docMkLst>
        <pc:docMk/>
      </pc:docMkLst>
      <pc:sldChg chg="addSp modSp mod">
        <pc:chgData name="Ferstl Roman" userId="b6a75301-d930-457b-997d-cadc7b7a683e" providerId="ADAL" clId="{DD6AB186-50FE-4361-B749-F4261530A0E4}" dt="2024-05-09T06:33:33.239" v="15" actId="1440"/>
        <pc:sldMkLst>
          <pc:docMk/>
          <pc:sldMk cId="760360535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s://edu.ceskatelevize.cz/video/11808-zaver-husitstvi-a-zikmund-lucembursky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155C5-8156-2968-4CFE-1EF2E1DD4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Bitva u Lipan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47CCFF-400C-B5A2-F499-7378516A7F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Maroldovo panorama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6E76CC-7CA4-6818-2C6A-4F4D034C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0" y="95450"/>
            <a:ext cx="3244586" cy="274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9F8AF94-C8BD-954D-ECFD-D6226C216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001" y="95450"/>
            <a:ext cx="2707278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9BDD37-A083-30C5-AA47-9C95DD0C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95450"/>
            <a:ext cx="4745817" cy="270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D6DD2C-87E6-F7C6-D7F7-E5207184AF3C}"/>
              </a:ext>
            </a:extLst>
          </p:cNvPr>
          <p:cNvSpPr txBox="1"/>
          <p:nvPr/>
        </p:nvSpPr>
        <p:spPr>
          <a:xfrm>
            <a:off x="215153" y="5504329"/>
            <a:ext cx="918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hlinkClick r:id="rId5"/>
              </a:rPr>
              <a:t>https://edu.ceskatelevize.cz/video/11808-zaver-husitstvi-a-zikmund-lucembursky</a:t>
            </a:r>
            <a:endParaRPr lang="cs-CZ" dirty="0"/>
          </a:p>
        </p:txBody>
      </p:sp>
      <p:pic>
        <p:nvPicPr>
          <p:cNvPr id="8" name="Obrázek 7" descr="Obsah obrázku text, kniha, Písmo, Tisk&#10;&#10;Obsah vygenerovaný umělou inteligencí může být nesprávný.">
            <a:extLst>
              <a:ext uri="{FF2B5EF4-FFF2-40B4-BE49-F238E27FC236}">
                <a16:creationId xmlns:a16="http://schemas.microsoft.com/office/drawing/2014/main" id="{30AC9731-3465-03AC-F3F4-FC9672B72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425" y="3723011"/>
            <a:ext cx="1922143" cy="28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6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B02FE9-FBF1-9748-CA09-B4C3FCE3C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382"/>
            <a:ext cx="12192000" cy="45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79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dopis, rukopis, inkoust&#10;&#10;Obsah vygenerovaný umělou inteligencí může být nesprávný.">
            <a:extLst>
              <a:ext uri="{FF2B5EF4-FFF2-40B4-BE49-F238E27FC236}">
                <a16:creationId xmlns:a16="http://schemas.microsoft.com/office/drawing/2014/main" id="{FD8C74F1-CA07-D5B9-C312-9607123B7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930346" cy="6858000"/>
          </a:xfrm>
        </p:spPr>
      </p:pic>
      <p:pic>
        <p:nvPicPr>
          <p:cNvPr id="7" name="Obrázek 6" descr="Obsah obrázku text, dopis, rukopis, papír&#10;&#10;Obsah vygenerovaný umělou inteligencí může být nesprávný.">
            <a:extLst>
              <a:ext uri="{FF2B5EF4-FFF2-40B4-BE49-F238E27FC236}">
                <a16:creationId xmlns:a16="http://schemas.microsoft.com/office/drawing/2014/main" id="{4D6C56CF-0E56-9BCE-3F9C-32AA928E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346" y="0"/>
            <a:ext cx="4479449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5F8468E-FEDB-9504-B390-66A2B0E0B7DC}"/>
              </a:ext>
            </a:extLst>
          </p:cNvPr>
          <p:cNvSpPr/>
          <p:nvPr/>
        </p:nvSpPr>
        <p:spPr>
          <a:xfrm>
            <a:off x="9833798" y="2274838"/>
            <a:ext cx="2082814" cy="230832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cs-CZ" sz="3600" b="1" cap="none" spc="0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Kde je</a:t>
            </a:r>
          </a:p>
          <a:p>
            <a:r>
              <a:rPr lang="cs-CZ" sz="3600" b="1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Prokop</a:t>
            </a:r>
          </a:p>
          <a:p>
            <a:r>
              <a:rPr lang="cs-CZ" sz="3600" b="1" cap="none" spc="0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Holý</a:t>
            </a:r>
          </a:p>
          <a:p>
            <a:r>
              <a:rPr lang="cs-CZ" sz="3600" b="1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(Veliký)?</a:t>
            </a:r>
            <a:endParaRPr lang="cs-CZ" sz="3600" b="1" cap="none" spc="0" dirty="0">
              <a:ln w="12700">
                <a:solidFill>
                  <a:srgbClr val="FA3890"/>
                </a:solidFill>
                <a:prstDash val="solid"/>
              </a:ln>
              <a:solidFill>
                <a:srgbClr val="FC84BA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0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dopis, papír, inkoust&#10;&#10;Obsah vygenerovaný umělou inteligencí může být nesprávný.">
            <a:extLst>
              <a:ext uri="{FF2B5EF4-FFF2-40B4-BE49-F238E27FC236}">
                <a16:creationId xmlns:a16="http://schemas.microsoft.com/office/drawing/2014/main" id="{34A23190-F828-C4B5-9F26-0A34A8748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7337" y="0"/>
            <a:ext cx="4414664" cy="6858000"/>
          </a:xfrm>
        </p:spPr>
      </p:pic>
      <p:pic>
        <p:nvPicPr>
          <p:cNvPr id="7" name="Obrázek 6" descr="Obsah obrázku text, dopis, rukopis, papír&#10;&#10;Obsah vygenerovaný umělou inteligencí může být nesprávný.">
            <a:extLst>
              <a:ext uri="{FF2B5EF4-FFF2-40B4-BE49-F238E27FC236}">
                <a16:creationId xmlns:a16="http://schemas.microsoft.com/office/drawing/2014/main" id="{05BCD783-E41B-34B9-5D58-496B44F6C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715" y="0"/>
            <a:ext cx="4476622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142905A-C0E0-BBC1-9CCB-1289958E2BE0}"/>
              </a:ext>
            </a:extLst>
          </p:cNvPr>
          <p:cNvSpPr/>
          <p:nvPr/>
        </p:nvSpPr>
        <p:spPr>
          <a:xfrm>
            <a:off x="283398" y="2274838"/>
            <a:ext cx="2800767" cy="230832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cs-CZ" sz="3600" b="1" cap="none" spc="0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Kde je</a:t>
            </a:r>
          </a:p>
          <a:p>
            <a:r>
              <a:rPr lang="cs-CZ" sz="3600" b="1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Diviš</a:t>
            </a:r>
          </a:p>
          <a:p>
            <a:r>
              <a:rPr lang="cs-CZ" sz="3600" b="1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Bořek</a:t>
            </a:r>
            <a:endParaRPr lang="cs-CZ" sz="3600" b="1" cap="none" spc="0" dirty="0">
              <a:ln w="12700">
                <a:solidFill>
                  <a:srgbClr val="FA3890"/>
                </a:solidFill>
                <a:prstDash val="solid"/>
              </a:ln>
              <a:solidFill>
                <a:srgbClr val="FC84BA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600" b="1" dirty="0">
                <a:ln w="12700">
                  <a:solidFill>
                    <a:srgbClr val="FA3890"/>
                  </a:solidFill>
                  <a:prstDash val="solid"/>
                </a:ln>
                <a:solidFill>
                  <a:srgbClr val="FC84B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 Miletínka?</a:t>
            </a:r>
            <a:endParaRPr lang="cs-CZ" sz="3600" b="1" cap="none" spc="0" dirty="0">
              <a:ln w="12700">
                <a:solidFill>
                  <a:srgbClr val="FA3890"/>
                </a:solidFill>
                <a:prstDash val="solid"/>
              </a:ln>
              <a:solidFill>
                <a:srgbClr val="FC84BA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1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B61BCF1-007B-B7D0-27B9-9217E3D73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6" y="85305"/>
            <a:ext cx="5218773" cy="59535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0B258B-02B9-1714-42F8-A8CECBB41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345" y="1061201"/>
            <a:ext cx="6854655" cy="400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5BBBD64-6C2C-4FFD-F8FB-02F0A6BF7E28}"/>
              </a:ext>
            </a:extLst>
          </p:cNvPr>
          <p:cNvSpPr/>
          <p:nvPr/>
        </p:nvSpPr>
        <p:spPr>
          <a:xfrm>
            <a:off x="85356" y="5638800"/>
            <a:ext cx="5218773" cy="400050"/>
          </a:xfrm>
          <a:prstGeom prst="rect">
            <a:avLst/>
          </a:prstGeom>
          <a:noFill/>
          <a:ln w="57150" cap="flat" cmpd="sng" algn="ctr">
            <a:solidFill>
              <a:srgbClr val="FA389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Grafický objekt 2" descr="Odznak, otazník obrys">
            <a:extLst>
              <a:ext uri="{FF2B5EF4-FFF2-40B4-BE49-F238E27FC236}">
                <a16:creationId xmlns:a16="http://schemas.microsoft.com/office/drawing/2014/main" id="{6841CD50-A073-F129-7778-1FC6A2DDF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0512" y="5501081"/>
            <a:ext cx="675488" cy="6754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9904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BB3A941-7F7A-8C7A-2E43-2C8A3285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225"/>
            <a:ext cx="12192000" cy="539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Šipka: obousměrná vodorovná 1">
            <a:extLst>
              <a:ext uri="{FF2B5EF4-FFF2-40B4-BE49-F238E27FC236}">
                <a16:creationId xmlns:a16="http://schemas.microsoft.com/office/drawing/2014/main" id="{59892ECB-B2DF-E751-5A85-52A4D2593603}"/>
              </a:ext>
            </a:extLst>
          </p:cNvPr>
          <p:cNvSpPr/>
          <p:nvPr/>
        </p:nvSpPr>
        <p:spPr>
          <a:xfrm>
            <a:off x="376518" y="259977"/>
            <a:ext cx="11438964" cy="869576"/>
          </a:xfrm>
          <a:prstGeom prst="leftRightArrow">
            <a:avLst/>
          </a:prstGeom>
          <a:solidFill>
            <a:srgbClr val="FA3890"/>
          </a:solidFill>
          <a:ln w="28575"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solidFill>
                  <a:srgbClr val="FC84BA"/>
                </a:solidFill>
              </a:rPr>
              <a:t>					</a:t>
            </a:r>
            <a:r>
              <a:rPr lang="cs-CZ" b="1" dirty="0">
                <a:solidFill>
                  <a:srgbClr val="FC84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Češi vnímali husitské radikály?</a:t>
            </a:r>
          </a:p>
        </p:txBody>
      </p:sp>
      <p:sp>
        <p:nvSpPr>
          <p:cNvPr id="3" name="Bublinový popisek: se šipkou nahoru 2">
            <a:extLst>
              <a:ext uri="{FF2B5EF4-FFF2-40B4-BE49-F238E27FC236}">
                <a16:creationId xmlns:a16="http://schemas.microsoft.com/office/drawing/2014/main" id="{0ECB0A02-ADDB-E6C7-8212-89A3101CE4B2}"/>
              </a:ext>
            </a:extLst>
          </p:cNvPr>
          <p:cNvSpPr/>
          <p:nvPr/>
        </p:nvSpPr>
        <p:spPr>
          <a:xfrm>
            <a:off x="923365" y="666523"/>
            <a:ext cx="1290917" cy="1246094"/>
          </a:xfrm>
          <a:prstGeom prst="upArrowCallout">
            <a:avLst/>
          </a:prstGeom>
          <a:solidFill>
            <a:srgbClr val="FC84B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1434</a:t>
            </a:r>
          </a:p>
          <a:p>
            <a:pPr algn="ctr"/>
            <a:r>
              <a:rPr lang="cs-C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bitva </a:t>
            </a:r>
            <a:r>
              <a:rPr lang="cs-C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Lipan</a:t>
            </a:r>
          </a:p>
          <a:p>
            <a:pPr algn="ctr"/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4" name="Bublinový popisek: se šipkou nahoru 3">
            <a:extLst>
              <a:ext uri="{FF2B5EF4-FFF2-40B4-BE49-F238E27FC236}">
                <a16:creationId xmlns:a16="http://schemas.microsoft.com/office/drawing/2014/main" id="{1C334FFC-70DE-3397-421C-81684F79D2A1}"/>
              </a:ext>
            </a:extLst>
          </p:cNvPr>
          <p:cNvSpPr/>
          <p:nvPr/>
        </p:nvSpPr>
        <p:spPr>
          <a:xfrm>
            <a:off x="8615083" y="666523"/>
            <a:ext cx="1290917" cy="1246094"/>
          </a:xfrm>
          <a:prstGeom prst="upArrowCallout">
            <a:avLst/>
          </a:prstGeom>
          <a:solidFill>
            <a:srgbClr val="FC84B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1948</a:t>
            </a:r>
          </a:p>
          <a:p>
            <a:pPr algn="ctr"/>
            <a:r>
              <a:rPr lang="cs-CZ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Průvodce</a:t>
            </a:r>
            <a:r>
              <a:rPr lang="cs-CZ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 Maroldově panoramatu</a:t>
            </a:r>
          </a:p>
        </p:txBody>
      </p:sp>
      <p:sp>
        <p:nvSpPr>
          <p:cNvPr id="6" name="Bublinový popisek: se šipkou nahoru 5">
            <a:extLst>
              <a:ext uri="{FF2B5EF4-FFF2-40B4-BE49-F238E27FC236}">
                <a16:creationId xmlns:a16="http://schemas.microsoft.com/office/drawing/2014/main" id="{F07F4EA3-E2D9-7533-DF2B-3EBEDA0C2CDB}"/>
              </a:ext>
            </a:extLst>
          </p:cNvPr>
          <p:cNvSpPr/>
          <p:nvPr/>
        </p:nvSpPr>
        <p:spPr>
          <a:xfrm>
            <a:off x="10004613" y="666523"/>
            <a:ext cx="1290917" cy="1246094"/>
          </a:xfrm>
          <a:prstGeom prst="upArrowCallout">
            <a:avLst/>
          </a:prstGeom>
          <a:solidFill>
            <a:srgbClr val="FC84B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dnes</a:t>
            </a:r>
          </a:p>
          <a:p>
            <a:pPr algn="ctr"/>
            <a:r>
              <a:rPr lang="cs-CZ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dějepisná lekce o husitech</a:t>
            </a:r>
          </a:p>
        </p:txBody>
      </p:sp>
      <p:sp>
        <p:nvSpPr>
          <p:cNvPr id="7" name="Bublinový popisek: se šipkou nahoru 6">
            <a:extLst>
              <a:ext uri="{FF2B5EF4-FFF2-40B4-BE49-F238E27FC236}">
                <a16:creationId xmlns:a16="http://schemas.microsoft.com/office/drawing/2014/main" id="{D64A5C8A-03A5-F987-5385-9D9590A97F99}"/>
              </a:ext>
            </a:extLst>
          </p:cNvPr>
          <p:cNvSpPr/>
          <p:nvPr/>
        </p:nvSpPr>
        <p:spPr>
          <a:xfrm>
            <a:off x="7225553" y="666523"/>
            <a:ext cx="1290917" cy="1246094"/>
          </a:xfrm>
          <a:prstGeom prst="upArrowCallout">
            <a:avLst/>
          </a:prstGeom>
          <a:solidFill>
            <a:srgbClr val="FC84B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1898</a:t>
            </a:r>
          </a:p>
          <a:p>
            <a:pPr algn="ctr"/>
            <a:r>
              <a:rPr lang="cs-CZ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Marold</a:t>
            </a:r>
            <a:r>
              <a:rPr lang="cs-C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 panorama</a:t>
            </a:r>
          </a:p>
        </p:txBody>
      </p:sp>
      <p:pic>
        <p:nvPicPr>
          <p:cNvPr id="9" name="Grafický objekt 8" descr="Odznak, přestat sledovat obrys">
            <a:extLst>
              <a:ext uri="{FF2B5EF4-FFF2-40B4-BE49-F238E27FC236}">
                <a16:creationId xmlns:a16="http://schemas.microsoft.com/office/drawing/2014/main" id="{FB71F3A8-9854-002F-0E09-E91720DBD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623" y="1912617"/>
            <a:ext cx="914400" cy="914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Grafický objekt 10" descr="Odznak, sledovat obrys">
            <a:extLst>
              <a:ext uri="{FF2B5EF4-FFF2-40B4-BE49-F238E27FC236}">
                <a16:creationId xmlns:a16="http://schemas.microsoft.com/office/drawing/2014/main" id="{3A71052F-790D-B29F-77B4-730DC68E4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3811" y="1912617"/>
            <a:ext cx="914400" cy="914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Grafický objekt 11" descr="Odznak, sledovat obrys">
            <a:extLst>
              <a:ext uri="{FF2B5EF4-FFF2-40B4-BE49-F238E27FC236}">
                <a16:creationId xmlns:a16="http://schemas.microsoft.com/office/drawing/2014/main" id="{6CF76BF6-7063-04AA-5C14-48099DFB3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03341" y="1912617"/>
            <a:ext cx="914400" cy="914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Grafický objekt 13" descr="Odznak, otazník obrys">
            <a:extLst>
              <a:ext uri="{FF2B5EF4-FFF2-40B4-BE49-F238E27FC236}">
                <a16:creationId xmlns:a16="http://schemas.microsoft.com/office/drawing/2014/main" id="{88125072-63A4-DBBD-5D96-D3D46C2F8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2871" y="1912617"/>
            <a:ext cx="914400" cy="9144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01352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venku, strom, obloha&#10;&#10;Obsah vygenerovaný umělou inteligencí může být nesprávný.">
            <a:extLst>
              <a:ext uri="{FF2B5EF4-FFF2-40B4-BE49-F238E27FC236}">
                <a16:creationId xmlns:a16="http://schemas.microsoft.com/office/drawing/2014/main" id="{BD62685C-574E-A894-4615-A1E776C1F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25" b="10060"/>
          <a:stretch/>
        </p:blipFill>
        <p:spPr>
          <a:xfrm>
            <a:off x="2804" y="0"/>
            <a:ext cx="12189196" cy="3487270"/>
          </a:xfrm>
        </p:spPr>
      </p:pic>
      <p:pic>
        <p:nvPicPr>
          <p:cNvPr id="7" name="Obrázek 6" descr="Obsah obrázku obraz, venku, vozík, obloha&#10;&#10;Obsah vygenerovaný umělou inteligencí může být nesprávný.">
            <a:extLst>
              <a:ext uri="{FF2B5EF4-FFF2-40B4-BE49-F238E27FC236}">
                <a16:creationId xmlns:a16="http://schemas.microsoft.com/office/drawing/2014/main" id="{5A0ED6B1-F9FC-087E-4714-1A888880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64"/>
          <a:stretch/>
        </p:blipFill>
        <p:spPr>
          <a:xfrm>
            <a:off x="-2804" y="2997200"/>
            <a:ext cx="12192000" cy="3860800"/>
          </a:xfrm>
          <a:prstGeom prst="rect">
            <a:avLst/>
          </a:prstGeom>
        </p:spPr>
      </p:pic>
      <p:sp>
        <p:nvSpPr>
          <p:cNvPr id="8" name="Šipka: ohnutá 7">
            <a:extLst>
              <a:ext uri="{FF2B5EF4-FFF2-40B4-BE49-F238E27FC236}">
                <a16:creationId xmlns:a16="http://schemas.microsoft.com/office/drawing/2014/main" id="{8D499CB0-C35F-19D4-3605-E43B3AF52037}"/>
              </a:ext>
            </a:extLst>
          </p:cNvPr>
          <p:cNvSpPr/>
          <p:nvPr/>
        </p:nvSpPr>
        <p:spPr>
          <a:xfrm rot="5400000">
            <a:off x="6567543" y="2274048"/>
            <a:ext cx="1371600" cy="1302870"/>
          </a:xfrm>
          <a:prstGeom prst="bentArrow">
            <a:avLst/>
          </a:prstGeom>
          <a:solidFill>
            <a:srgbClr val="FC84BA"/>
          </a:solidFill>
          <a:ln w="57150">
            <a:solidFill>
              <a:srgbClr val="FA389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9303465-EA17-C814-9D0B-E492E78279D6}"/>
              </a:ext>
            </a:extLst>
          </p:cNvPr>
          <p:cNvSpPr/>
          <p:nvPr/>
        </p:nvSpPr>
        <p:spPr>
          <a:xfrm>
            <a:off x="313765" y="2617694"/>
            <a:ext cx="1302870" cy="811306"/>
          </a:xfrm>
          <a:prstGeom prst="roundRect">
            <a:avLst/>
          </a:prstGeom>
          <a:solidFill>
            <a:srgbClr val="FC84BA"/>
          </a:solidFill>
          <a:ln w="57150">
            <a:solidFill>
              <a:srgbClr val="FA389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výška:</a:t>
            </a:r>
          </a:p>
          <a:p>
            <a:pPr algn="ctr"/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m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B5EBB51-3E76-A118-60DE-AC6D809C066A}"/>
              </a:ext>
            </a:extLst>
          </p:cNvPr>
          <p:cNvSpPr/>
          <p:nvPr/>
        </p:nvSpPr>
        <p:spPr>
          <a:xfrm>
            <a:off x="1769035" y="2617694"/>
            <a:ext cx="1302870" cy="811306"/>
          </a:xfrm>
          <a:prstGeom prst="roundRect">
            <a:avLst/>
          </a:prstGeom>
          <a:solidFill>
            <a:srgbClr val="FC84BA"/>
          </a:solidFill>
          <a:ln w="57150">
            <a:solidFill>
              <a:srgbClr val="FA389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šířka:</a:t>
            </a:r>
          </a:p>
          <a:p>
            <a:pPr algn="ctr"/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m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26075F3-280D-9A3D-C56E-5C0AA71AAB0E}"/>
              </a:ext>
            </a:extLst>
          </p:cNvPr>
          <p:cNvSpPr/>
          <p:nvPr/>
        </p:nvSpPr>
        <p:spPr>
          <a:xfrm>
            <a:off x="3224305" y="2617694"/>
            <a:ext cx="1302870" cy="811306"/>
          </a:xfrm>
          <a:prstGeom prst="roundRect">
            <a:avLst/>
          </a:prstGeom>
          <a:solidFill>
            <a:srgbClr val="FC84BA"/>
          </a:solidFill>
          <a:ln w="57150">
            <a:solidFill>
              <a:srgbClr val="FA389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rgbClr val="C00000"/>
                </a:solidFill>
              </a:rPr>
              <a:t>plocha plátna:</a:t>
            </a:r>
          </a:p>
          <a:p>
            <a:pPr algn="ctr"/>
            <a:r>
              <a:rPr lang="cs-CZ" b="1" dirty="0">
                <a:solidFill>
                  <a:srgbClr val="C00000"/>
                </a:solidFill>
              </a:rPr>
              <a:t>1045 m</a:t>
            </a:r>
            <a:r>
              <a:rPr lang="cs-CZ" b="1" baseline="30000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13" name="Obrázek 12" descr="Obsah obrázku Lidská tvář, oblečení, portrét, osoba&#10;&#10;Obsah vygenerovaný umělou inteligencí může být nesprávný.">
            <a:extLst>
              <a:ext uri="{FF2B5EF4-FFF2-40B4-BE49-F238E27FC236}">
                <a16:creationId xmlns:a16="http://schemas.microsoft.com/office/drawing/2014/main" id="{DAE6FE91-AB1E-E5F9-CF4F-BE090E838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009" y="323804"/>
            <a:ext cx="2182285" cy="2349593"/>
          </a:xfrm>
          <a:prstGeom prst="ellipse">
            <a:avLst/>
          </a:prstGeom>
          <a:ln w="63500" cap="rnd">
            <a:solidFill>
              <a:srgbClr val="FA389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A0033652-A1D3-9D22-8242-95397C0DAD2E}"/>
              </a:ext>
            </a:extLst>
          </p:cNvPr>
          <p:cNvSpPr/>
          <p:nvPr/>
        </p:nvSpPr>
        <p:spPr>
          <a:xfrm>
            <a:off x="9951283" y="2617694"/>
            <a:ext cx="1621736" cy="811306"/>
          </a:xfrm>
          <a:prstGeom prst="roundRect">
            <a:avLst/>
          </a:prstGeom>
          <a:solidFill>
            <a:srgbClr val="FC84BA"/>
          </a:solidFill>
          <a:ln w="57150">
            <a:solidFill>
              <a:srgbClr val="FA389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Luděk Marold</a:t>
            </a:r>
          </a:p>
          <a:p>
            <a:pPr algn="ctr"/>
            <a:r>
              <a:rPr lang="cs-CZ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(1865−1898)</a:t>
            </a:r>
          </a:p>
        </p:txBody>
      </p:sp>
    </p:spTree>
    <p:extLst>
      <p:ext uri="{BB962C8B-B14F-4D97-AF65-F5344CB8AC3E}">
        <p14:creationId xmlns:p14="http://schemas.microsoft.com/office/powerpoint/2010/main" val="409222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venku, budova, strom&#10;&#10;Obsah vygenerovaný umělou inteligencí může být nesprávný.">
            <a:extLst>
              <a:ext uri="{FF2B5EF4-FFF2-40B4-BE49-F238E27FC236}">
                <a16:creationId xmlns:a16="http://schemas.microsoft.com/office/drawing/2014/main" id="{883A020C-15B3-0FC7-76AA-529542AB1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24" r="16532"/>
          <a:stretch/>
        </p:blipFill>
        <p:spPr>
          <a:xfrm>
            <a:off x="912" y="-37179"/>
            <a:ext cx="66190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CC5667E-C11B-68CC-DC74-471F93543E35}"/>
              </a:ext>
            </a:extLst>
          </p:cNvPr>
          <p:cNvSpPr/>
          <p:nvPr/>
        </p:nvSpPr>
        <p:spPr>
          <a:xfrm>
            <a:off x="7161571" y="133350"/>
            <a:ext cx="4495800" cy="6591300"/>
          </a:xfrm>
          <a:prstGeom prst="roundRect">
            <a:avLst>
              <a:gd name="adj" fmla="val 48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BE145E2-F0E0-F4E0-DE5F-350FB34523EE}"/>
              </a:ext>
            </a:extLst>
          </p:cNvPr>
          <p:cNvSpPr/>
          <p:nvPr/>
        </p:nvSpPr>
        <p:spPr>
          <a:xfrm>
            <a:off x="7244915" y="195262"/>
            <a:ext cx="4329112" cy="6467475"/>
          </a:xfrm>
          <a:prstGeom prst="roundRect">
            <a:avLst>
              <a:gd name="adj" fmla="val 48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D433CD56-FBEE-AC1E-4FD0-1E4D5A4DB308}"/>
              </a:ext>
            </a:extLst>
          </p:cNvPr>
          <p:cNvSpPr/>
          <p:nvPr/>
        </p:nvSpPr>
        <p:spPr>
          <a:xfrm>
            <a:off x="7321960" y="274996"/>
            <a:ext cx="523875" cy="504825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B2BEA11-5CC9-8CDA-6AD3-97442EDD0DDA}"/>
              </a:ext>
            </a:extLst>
          </p:cNvPr>
          <p:cNvSpPr/>
          <p:nvPr/>
        </p:nvSpPr>
        <p:spPr>
          <a:xfrm>
            <a:off x="7385408" y="859555"/>
            <a:ext cx="4048125" cy="240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5865A61-437D-C16E-B302-0DFFCA29394E}"/>
              </a:ext>
            </a:extLst>
          </p:cNvPr>
          <p:cNvSpPr txBox="1"/>
          <p:nvPr/>
        </p:nvSpPr>
        <p:spPr>
          <a:xfrm>
            <a:off x="11118901" y="91394"/>
            <a:ext cx="3146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cs-CZ" sz="1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cs-CZ" sz="1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cs-CZ" sz="1400" dirty="0"/>
          </a:p>
        </p:txBody>
      </p:sp>
      <p:sp>
        <p:nvSpPr>
          <p:cNvPr id="13" name="Srdce 12">
            <a:extLst>
              <a:ext uri="{FF2B5EF4-FFF2-40B4-BE49-F238E27FC236}">
                <a16:creationId xmlns:a16="http://schemas.microsoft.com/office/drawing/2014/main" id="{AB0E2386-0EEA-08BF-5BCE-55F519ED30BF}"/>
              </a:ext>
            </a:extLst>
          </p:cNvPr>
          <p:cNvSpPr/>
          <p:nvPr/>
        </p:nvSpPr>
        <p:spPr>
          <a:xfrm>
            <a:off x="7402922" y="3428999"/>
            <a:ext cx="361950" cy="323850"/>
          </a:xfrm>
          <a:prstGeom prst="hear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paměť se sekvenčním přístupem 13">
            <a:extLst>
              <a:ext uri="{FF2B5EF4-FFF2-40B4-BE49-F238E27FC236}">
                <a16:creationId xmlns:a16="http://schemas.microsoft.com/office/drawing/2014/main" id="{20383A3C-9CB7-63D4-E813-1C9AF9F159EE}"/>
              </a:ext>
            </a:extLst>
          </p:cNvPr>
          <p:cNvSpPr/>
          <p:nvPr/>
        </p:nvSpPr>
        <p:spPr>
          <a:xfrm>
            <a:off x="7922879" y="3428999"/>
            <a:ext cx="361950" cy="323850"/>
          </a:xfrm>
          <a:prstGeom prst="flowChartMagnetic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, šrafovaná 14">
            <a:extLst>
              <a:ext uri="{FF2B5EF4-FFF2-40B4-BE49-F238E27FC236}">
                <a16:creationId xmlns:a16="http://schemas.microsoft.com/office/drawing/2014/main" id="{4BED8C36-66FF-E2A4-33AD-83CA0C31F853}"/>
              </a:ext>
            </a:extLst>
          </p:cNvPr>
          <p:cNvSpPr/>
          <p:nvPr/>
        </p:nvSpPr>
        <p:spPr>
          <a:xfrm>
            <a:off x="8442836" y="3357639"/>
            <a:ext cx="361950" cy="461963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Grafický objekt 17" descr="Záložka obrys">
            <a:extLst>
              <a:ext uri="{FF2B5EF4-FFF2-40B4-BE49-F238E27FC236}">
                <a16:creationId xmlns:a16="http://schemas.microsoft.com/office/drawing/2014/main" id="{A56D601F-254B-A6C8-4C42-3521EE3D4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4140" y="3401499"/>
            <a:ext cx="844153" cy="385764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697B057-CDA1-2E13-3D17-58E1CB258F3F}"/>
              </a:ext>
            </a:extLst>
          </p:cNvPr>
          <p:cNvSpPr/>
          <p:nvPr/>
        </p:nvSpPr>
        <p:spPr>
          <a:xfrm>
            <a:off x="7275473" y="6236712"/>
            <a:ext cx="180049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#dějepisměbaví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165EA4D7-3F52-4FA5-B1E3-0DB28AD9AF13}"/>
              </a:ext>
            </a:extLst>
          </p:cNvPr>
          <p:cNvSpPr/>
          <p:nvPr/>
        </p:nvSpPr>
        <p:spPr>
          <a:xfrm>
            <a:off x="9043105" y="6236712"/>
            <a:ext cx="164660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#dějepisjecool</a:t>
            </a:r>
          </a:p>
        </p:txBody>
      </p:sp>
      <p:pic>
        <p:nvPicPr>
          <p:cNvPr id="3" name="Obrázek 2" descr="Obsah obrázku umění, kresba, venku, barva&#10;&#10;Obsah vygenerovaný umělou inteligencí může být nesprávný.">
            <a:extLst>
              <a:ext uri="{FF2B5EF4-FFF2-40B4-BE49-F238E27FC236}">
                <a16:creationId xmlns:a16="http://schemas.microsoft.com/office/drawing/2014/main" id="{3897C283-C114-E25A-0C39-0B9EECE7B4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183"/>
          <a:stretch/>
        </p:blipFill>
        <p:spPr>
          <a:xfrm>
            <a:off x="7428788" y="885420"/>
            <a:ext cx="3961364" cy="2361748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BEE41241-F0BC-2BF0-E607-E3619D362A33}"/>
              </a:ext>
            </a:extLst>
          </p:cNvPr>
          <p:cNvSpPr/>
          <p:nvPr/>
        </p:nvSpPr>
        <p:spPr>
          <a:xfrm>
            <a:off x="5286025" y="5576047"/>
            <a:ext cx="1792202" cy="1029997"/>
          </a:xfrm>
          <a:prstGeom prst="rightArrow">
            <a:avLst/>
          </a:prstGeom>
          <a:solidFill>
            <a:srgbClr val="FC84BA"/>
          </a:solidFill>
          <a:ln>
            <a:solidFill>
              <a:srgbClr val="FA389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C00000"/>
                </a:solidFill>
              </a:rPr>
              <a:t>exitka / propustka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E7B6308-0BD4-453A-15CD-151E96A6B102}"/>
              </a:ext>
            </a:extLst>
          </p:cNvPr>
          <p:cNvSpPr/>
          <p:nvPr/>
        </p:nvSpPr>
        <p:spPr>
          <a:xfrm>
            <a:off x="7214799" y="3797539"/>
            <a:ext cx="43893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cs-CZ" sz="16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Maroldovo panorama bitvy u Lipan navrhuji</a:t>
            </a:r>
          </a:p>
          <a:p>
            <a:pPr algn="just"/>
            <a:r>
              <a:rPr lang="cs-CZ" sz="16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600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ahrnout mezi národní kulturní památky,</a:t>
            </a:r>
          </a:p>
          <a:p>
            <a:pPr algn="just"/>
            <a:r>
              <a:rPr lang="cs-CZ" sz="160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protože</a:t>
            </a:r>
            <a:endParaRPr lang="cs-CZ" sz="1600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8759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9F7BA85524EB42AF4FF631EB6239E7" ma:contentTypeVersion="12" ma:contentTypeDescription="Vytvoří nový dokument" ma:contentTypeScope="" ma:versionID="3bdece645afffa9c368bd077d40b49b7">
  <xsd:schema xmlns:xsd="http://www.w3.org/2001/XMLSchema" xmlns:xs="http://www.w3.org/2001/XMLSchema" xmlns:p="http://schemas.microsoft.com/office/2006/metadata/properties" xmlns:ns2="bc6afe3e-7015-44d6-878d-5ba4d7b742d3" targetNamespace="http://schemas.microsoft.com/office/2006/metadata/properties" ma:root="true" ma:fieldsID="29013c76397ed49c65db7e03dfae3327" ns2:_="">
    <xsd:import namespace="bc6afe3e-7015-44d6-878d-5ba4d7b7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afe3e-7015-44d6-878d-5ba4d7b7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6afe3e-7015-44d6-878d-5ba4d7b742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71713D-5110-449B-9301-2E77244B20F1}"/>
</file>

<file path=customXml/itemProps2.xml><?xml version="1.0" encoding="utf-8"?>
<ds:datastoreItem xmlns:ds="http://schemas.openxmlformats.org/officeDocument/2006/customXml" ds:itemID="{F5105DC2-F93F-4A6F-AC1D-721A2730498C}"/>
</file>

<file path=customXml/itemProps3.xml><?xml version="1.0" encoding="utf-8"?>
<ds:datastoreItem xmlns:ds="http://schemas.openxmlformats.org/officeDocument/2006/customXml" ds:itemID="{CFDBDB3B-E0D5-404B-B6A5-4BC785FADCB0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670</TotalTime>
  <Words>101</Words>
  <Application>Microsoft Office PowerPoint</Application>
  <PresentationFormat>Širokoúhlá obrazovka</PresentationFormat>
  <Paragraphs>37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Arial</vt:lpstr>
      <vt:lpstr>Rockwell</vt:lpstr>
      <vt:lpstr>Galerie</vt:lpstr>
      <vt:lpstr>Bitva u Lipan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Bitva u Lipan</dc:title>
  <dc:creator>Ferstl Roman</dc:creator>
  <cp:lastModifiedBy>Ferstl Roman</cp:lastModifiedBy>
  <cp:revision>1</cp:revision>
  <dcterms:created xsi:type="dcterms:W3CDTF">2024-05-09T06:15:44Z</dcterms:created>
  <dcterms:modified xsi:type="dcterms:W3CDTF">2025-05-03T12:17:22Z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0x010100789F7BA85524EB42AF4FF631EB6239E7</vt:lpwstr>
  </property>
</Properties>
</file>